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Century Gothic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CenturyGothic-bold.fntdata"/><Relationship Id="rId10" Type="http://schemas.openxmlformats.org/officeDocument/2006/relationships/slide" Target="slides/slide6.xml"/><Relationship Id="rId21" Type="http://schemas.openxmlformats.org/officeDocument/2006/relationships/font" Target="fonts/CenturyGothic-regular.fntdata"/><Relationship Id="rId13" Type="http://schemas.openxmlformats.org/officeDocument/2006/relationships/slide" Target="slides/slide9.xml"/><Relationship Id="rId24" Type="http://schemas.openxmlformats.org/officeDocument/2006/relationships/font" Target="fonts/CenturyGothic-boldItalic.fntdata"/><Relationship Id="rId12" Type="http://schemas.openxmlformats.org/officeDocument/2006/relationships/slide" Target="slides/slide8.xml"/><Relationship Id="rId23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rgbClr val="E1DBC9"/>
            </a:gs>
            <a:gs pos="77000">
              <a:srgbClr val="C8C1B0"/>
            </a:gs>
            <a:gs pos="100000">
              <a:srgbClr val="C0BAAA"/>
            </a:gs>
          </a:gsLst>
          <a:lin ang="5400000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22" name="Google Shape;22;p2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5" name="Google Shape;25;p2"/>
          <p:cNvSpPr txBox="1"/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  <a:defRPr b="0" sz="72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" type="subTitle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2"/>
          <p:cNvSpPr txBox="1"/>
          <p:nvPr>
            <p:ph idx="10" type="dt"/>
          </p:nvPr>
        </p:nvSpPr>
        <p:spPr>
          <a:xfrm>
            <a:off x="5318760" y="1341255"/>
            <a:ext cx="1554480" cy="527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"/>
          <p:cNvSpPr txBox="1"/>
          <p:nvPr>
            <p:ph idx="11" type="ftr"/>
          </p:nvPr>
        </p:nvSpPr>
        <p:spPr>
          <a:xfrm>
            <a:off x="1453896" y="5211060"/>
            <a:ext cx="5905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"/>
          <p:cNvSpPr txBox="1"/>
          <p:nvPr>
            <p:ph idx="12" type="sldNum"/>
          </p:nvPr>
        </p:nvSpPr>
        <p:spPr>
          <a:xfrm>
            <a:off x="8606919" y="5212080"/>
            <a:ext cx="2111881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4" name="Google Shape;44;p5"/>
          <p:cNvSpPr txBox="1"/>
          <p:nvPr>
            <p:ph idx="2" type="body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5" name="Google Shape;45;p5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gradFill>
          <a:gsLst>
            <a:gs pos="0">
              <a:srgbClr val="E1DBC9"/>
            </a:gs>
            <a:gs pos="77000">
              <a:srgbClr val="C8C1B0"/>
            </a:gs>
            <a:gs pos="100000">
              <a:srgbClr val="C0BAAA"/>
            </a:gs>
          </a:gsLst>
          <a:lin ang="5400000" scaled="0"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" name="Google Shape;53;p6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54" name="Google Shape;54;p6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5" name="Google Shape;55;p6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6" name="Google Shape;56;p6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7" name="Google Shape;57;p6"/>
          <p:cNvSpPr txBox="1"/>
          <p:nvPr>
            <p:ph type="title"/>
          </p:nvPr>
        </p:nvSpPr>
        <p:spPr>
          <a:xfrm>
            <a:off x="1563623" y="2094309"/>
            <a:ext cx="9070848" cy="2587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  <a:defRPr sz="72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>
            <a:off x="1563624" y="4682062"/>
            <a:ext cx="90708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10" type="dt"/>
          </p:nvPr>
        </p:nvSpPr>
        <p:spPr>
          <a:xfrm>
            <a:off x="5321808" y="1344502"/>
            <a:ext cx="1554480" cy="5303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1" type="ftr"/>
          </p:nvPr>
        </p:nvSpPr>
        <p:spPr>
          <a:xfrm>
            <a:off x="1453553" y="5211060"/>
            <a:ext cx="59070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604504" y="5211060"/>
            <a:ext cx="211226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" type="body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0" sz="19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7"/>
          <p:cNvSpPr txBox="1"/>
          <p:nvPr>
            <p:ph idx="2" type="body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66" name="Google Shape;66;p7"/>
          <p:cNvSpPr txBox="1"/>
          <p:nvPr>
            <p:ph idx="3" type="body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0" sz="19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7"/>
          <p:cNvSpPr txBox="1"/>
          <p:nvPr>
            <p:ph idx="4" type="body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68" name="Google Shape;68;p7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 txBox="1"/>
          <p:nvPr>
            <p:ph type="title"/>
          </p:nvPr>
        </p:nvSpPr>
        <p:spPr>
          <a:xfrm>
            <a:off x="9296400" y="607392"/>
            <a:ext cx="243078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defRPr b="0" sz="2800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1" type="body"/>
          </p:nvPr>
        </p:nvSpPr>
        <p:spPr>
          <a:xfrm>
            <a:off x="685800" y="609600"/>
            <a:ext cx="7772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80" name="Google Shape;80;p9"/>
          <p:cNvSpPr txBox="1"/>
          <p:nvPr>
            <p:ph idx="2" type="body"/>
          </p:nvPr>
        </p:nvSpPr>
        <p:spPr>
          <a:xfrm>
            <a:off x="9296400" y="2286000"/>
            <a:ext cx="243078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9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10393677" y="622300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 txBox="1"/>
          <p:nvPr>
            <p:ph type="title"/>
          </p:nvPr>
        </p:nvSpPr>
        <p:spPr>
          <a:xfrm>
            <a:off x="9296400" y="603504"/>
            <a:ext cx="2432304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defRPr b="0"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/>
          <p:nvPr>
            <p:ph idx="2" type="pic"/>
          </p:nvPr>
        </p:nvSpPr>
        <p:spPr>
          <a:xfrm>
            <a:off x="228599" y="237744"/>
            <a:ext cx="8531352" cy="6382512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89" name="Google Shape;89;p10"/>
          <p:cNvSpPr txBox="1"/>
          <p:nvPr>
            <p:ph idx="1" type="body"/>
          </p:nvPr>
        </p:nvSpPr>
        <p:spPr>
          <a:xfrm>
            <a:off x="9296400" y="2286000"/>
            <a:ext cx="2432304" cy="3502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0" name="Google Shape;90;p10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2" type="sldNum"/>
          </p:nvPr>
        </p:nvSpPr>
        <p:spPr>
          <a:xfrm>
            <a:off x="10396728" y="622706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 rot="5400000">
            <a:off x="4130040" y="-960120"/>
            <a:ext cx="393192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2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Char char="◦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6.jp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18.jpg"/><Relationship Id="rId5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tylerlib@plumcreeklibrary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/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</a:pPr>
            <a:r>
              <a:rPr lang="en-US"/>
              <a:t>SUMMER READING CAMP</a:t>
            </a:r>
            <a:endParaRPr/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Engaging Learning in the Summer Months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Tyler Public Library</a:t>
            </a:r>
            <a:endParaRPr/>
          </a:p>
        </p:txBody>
      </p:sp>
      <p:sp>
        <p:nvSpPr>
          <p:cNvPr id="118" name="Google Shape;118;p14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Located in Tyler, MN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Lincoln County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Small town library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Solo librarian</a:t>
            </a:r>
            <a:endParaRPr/>
          </a:p>
          <a:p>
            <a:pPr indent="-81279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3908457"/>
            <a:ext cx="3024673" cy="22685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photo description available." id="120" name="Google Shape;12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29129" y="3908457"/>
            <a:ext cx="3024673" cy="226850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 txBox="1"/>
          <p:nvPr/>
        </p:nvSpPr>
        <p:spPr>
          <a:xfrm>
            <a:off x="8932690" y="5899963"/>
            <a:ext cx="181754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Danebod Lutheran Church</a:t>
            </a:r>
            <a:endParaRPr/>
          </a:p>
        </p:txBody>
      </p:sp>
      <p:pic>
        <p:nvPicPr>
          <p:cNvPr descr="Location of Tyler within Lincoln County, Minnesota" id="122" name="Google Shape;122;p14"/>
          <p:cNvPicPr preferRelativeResize="0"/>
          <p:nvPr/>
        </p:nvPicPr>
        <p:blipFill rotWithShape="1">
          <a:blip r:embed="rId5">
            <a:alphaModFix/>
          </a:blip>
          <a:srcRect b="0" l="36193" r="0" t="0"/>
          <a:stretch/>
        </p:blipFill>
        <p:spPr>
          <a:xfrm>
            <a:off x="5079732" y="3908457"/>
            <a:ext cx="2032535" cy="2336739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r>
              <a:rPr lang="en-US"/>
              <a:t>What is Summer Reading Camp?	</a:t>
            </a:r>
            <a:endParaRPr/>
          </a:p>
        </p:txBody>
      </p:sp>
      <p:sp>
        <p:nvSpPr>
          <p:cNvPr id="129" name="Google Shape;129;p15"/>
          <p:cNvSpPr txBox="1"/>
          <p:nvPr>
            <p:ph idx="1" type="body"/>
          </p:nvPr>
        </p:nvSpPr>
        <p:spPr>
          <a:xfrm>
            <a:off x="838200" y="183495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5-day day camp intended to help keep kids’ brains engaged in learning during the summer months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Started in response to concerns of local teachers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Research shows Summer Reading Programs benefit low-income students and they can raise reading test scores.</a:t>
            </a:r>
            <a:endParaRPr/>
          </a:p>
          <a:p>
            <a:pPr indent="-68579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30" name="Google Shape;130;p15"/>
          <p:cNvPicPr preferRelativeResize="0"/>
          <p:nvPr/>
        </p:nvPicPr>
        <p:blipFill rotWithShape="1">
          <a:blip r:embed="rId3">
            <a:alphaModFix/>
          </a:blip>
          <a:srcRect b="27347" l="6622" r="47528" t="0"/>
          <a:stretch/>
        </p:blipFill>
        <p:spPr>
          <a:xfrm>
            <a:off x="5020347" y="3576700"/>
            <a:ext cx="2151306" cy="285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 rotWithShape="1">
          <a:blip r:embed="rId4">
            <a:alphaModFix/>
          </a:blip>
          <a:srcRect b="54148" l="4796" r="61557" t="5850"/>
          <a:stretch/>
        </p:blipFill>
        <p:spPr>
          <a:xfrm>
            <a:off x="559836" y="3617150"/>
            <a:ext cx="2752532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 rotWithShape="1">
          <a:blip r:embed="rId4">
            <a:alphaModFix/>
          </a:blip>
          <a:srcRect b="47256" l="67184" r="6240" t="9370"/>
          <a:stretch/>
        </p:blipFill>
        <p:spPr>
          <a:xfrm>
            <a:off x="8951167" y="3576700"/>
            <a:ext cx="2174033" cy="2974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6"/>
          <p:cNvSpPr txBox="1"/>
          <p:nvPr>
            <p:ph type="title"/>
          </p:nvPr>
        </p:nvSpPr>
        <p:spPr>
          <a:xfrm>
            <a:off x="838200" y="365125"/>
            <a:ext cx="10515600" cy="17249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Calling All Campers!-</a:t>
            </a:r>
            <a:br>
              <a:rPr lang="en-US"/>
            </a:br>
            <a:r>
              <a:rPr lang="en-US"/>
              <a:t>How to plan your own camp</a:t>
            </a:r>
            <a:endParaRPr/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3527069"/>
            <a:ext cx="2002239" cy="265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0109" y="3527069"/>
            <a:ext cx="3531782" cy="265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 rotWithShape="1">
          <a:blip r:embed="rId5">
            <a:alphaModFix/>
          </a:blip>
          <a:srcRect b="0" l="34394" r="20531" t="0"/>
          <a:stretch/>
        </p:blipFill>
        <p:spPr>
          <a:xfrm>
            <a:off x="9761883" y="3527069"/>
            <a:ext cx="1591917" cy="265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Step 1: Choose a theme</a:t>
            </a:r>
            <a:endParaRPr/>
          </a:p>
        </p:txBody>
      </p:sp>
      <p:sp>
        <p:nvSpPr>
          <p:cNvPr id="147" name="Google Shape;147;p17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Use a pre-made curriculum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iRead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CLiC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Create a curriculum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What is popular in your community?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What is your budget?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Who will lead it?</a:t>
            </a:r>
            <a:endParaRPr/>
          </a:p>
        </p:txBody>
      </p:sp>
      <p:pic>
        <p:nvPicPr>
          <p:cNvPr id="148" name="Google Shape;148;p17"/>
          <p:cNvPicPr preferRelativeResize="0"/>
          <p:nvPr/>
        </p:nvPicPr>
        <p:blipFill rotWithShape="1">
          <a:blip r:embed="rId3">
            <a:alphaModFix/>
          </a:blip>
          <a:srcRect b="51581" l="0" r="33272" t="13469"/>
          <a:stretch/>
        </p:blipFill>
        <p:spPr>
          <a:xfrm>
            <a:off x="6913470" y="4529161"/>
            <a:ext cx="4395231" cy="192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 b="0" l="0" r="44792" t="58231"/>
          <a:stretch/>
        </p:blipFill>
        <p:spPr>
          <a:xfrm>
            <a:off x="9402057" y="2655465"/>
            <a:ext cx="2439306" cy="1547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/>
          <p:cNvPicPr preferRelativeResize="0"/>
          <p:nvPr/>
        </p:nvPicPr>
        <p:blipFill rotWithShape="1">
          <a:blip r:embed="rId3">
            <a:alphaModFix/>
          </a:blip>
          <a:srcRect b="0" l="66842" r="0" t="59999"/>
          <a:stretch/>
        </p:blipFill>
        <p:spPr>
          <a:xfrm>
            <a:off x="6278563" y="2328839"/>
            <a:ext cx="2175787" cy="2200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Suggested themes</a:t>
            </a:r>
            <a:endParaRPr/>
          </a:p>
        </p:txBody>
      </p:sp>
      <p:sp>
        <p:nvSpPr>
          <p:cNvPr id="156" name="Google Shape;156;p18"/>
          <p:cNvSpPr txBox="1"/>
          <p:nvPr>
            <p:ph idx="1" type="body"/>
          </p:nvPr>
        </p:nvSpPr>
        <p:spPr>
          <a:xfrm>
            <a:off x="5047073" y="1978024"/>
            <a:ext cx="2774280" cy="43995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600"/>
              <a:t>Old Macdonald Had a Book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600"/>
              <a:buChar char="◦"/>
            </a:pPr>
            <a:r>
              <a:rPr lang="en-US" sz="2600"/>
              <a:t>Day 1: Chickens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600"/>
              <a:buChar char="◦"/>
            </a:pPr>
            <a:r>
              <a:rPr lang="en-US" sz="2600"/>
              <a:t>Day 2: Cows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600"/>
              <a:buChar char="◦"/>
            </a:pPr>
            <a:r>
              <a:rPr lang="en-US" sz="2600"/>
              <a:t>Day 3: Sheep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600"/>
              <a:buChar char="◦"/>
            </a:pPr>
            <a:r>
              <a:rPr lang="en-US" sz="2600"/>
              <a:t>Day 4: Pigs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600"/>
              <a:buChar char="◦"/>
            </a:pPr>
            <a:r>
              <a:rPr lang="en-US" sz="2600"/>
              <a:t>Day 5: Horses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838200" y="1978023"/>
            <a:ext cx="2774280" cy="43995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Reading Can Take you Places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1: Cars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2: Planes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3: Trains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4: Rockets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5: Boats</a:t>
            </a:r>
            <a:endParaRPr/>
          </a:p>
        </p:txBody>
      </p:sp>
      <p:sp>
        <p:nvSpPr>
          <p:cNvPr id="158" name="Google Shape;158;p18"/>
          <p:cNvSpPr txBox="1"/>
          <p:nvPr/>
        </p:nvSpPr>
        <p:spPr>
          <a:xfrm>
            <a:off x="9255946" y="1978024"/>
            <a:ext cx="2509956" cy="43995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Great Reading Adventure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1: Camping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2: Under the sea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3: Outer Space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4: The past (dinosaurs)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5: Tiny world (bugs or miniatures)</a:t>
            </a:r>
            <a:endParaRPr/>
          </a:p>
          <a:p>
            <a:pPr indent="-90804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Step 2 – Plan the activities</a:t>
            </a:r>
            <a:endParaRPr/>
          </a:p>
        </p:txBody>
      </p:sp>
      <p:sp>
        <p:nvSpPr>
          <p:cNvPr id="164" name="Google Shape;164;p19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Choose sub-theme for each day.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Example: Day 1 of our sample camp has a sub-theme of red. 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All crafts, snacks and activities follow this sub-theme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Can plan simple activities or complex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Simple = craft, board games, songs &amp; rhymes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Complex or in-depth = create a TV commercial, go on a scavenger hunt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Things to remember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Age of participants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Budget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Ability of participants</a:t>
            </a:r>
            <a:endParaRPr/>
          </a:p>
        </p:txBody>
      </p:sp>
      <p:pic>
        <p:nvPicPr>
          <p:cNvPr id="165" name="Google Shape;165;p19"/>
          <p:cNvPicPr preferRelativeResize="0"/>
          <p:nvPr/>
        </p:nvPicPr>
        <p:blipFill rotWithShape="1">
          <a:blip r:embed="rId3">
            <a:alphaModFix/>
          </a:blip>
          <a:srcRect b="39183" l="0" r="57907" t="0"/>
          <a:stretch/>
        </p:blipFill>
        <p:spPr>
          <a:xfrm flipH="1">
            <a:off x="9014189" y="3097763"/>
            <a:ext cx="2919665" cy="3536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Step 3 – Choose the stories	</a:t>
            </a:r>
            <a:endParaRPr/>
          </a:p>
        </p:txBody>
      </p:sp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Recommend using picture books</a:t>
            </a:r>
            <a:endParaRPr/>
          </a:p>
          <a:p>
            <a:pPr indent="-342899" lvl="1" marL="61722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Century Gothic"/>
              <a:buAutoNum type="arabicPeriod"/>
            </a:pPr>
            <a:r>
              <a:rPr lang="en-US"/>
              <a:t>Big kids like stories too</a:t>
            </a:r>
            <a:endParaRPr/>
          </a:p>
          <a:p>
            <a:pPr indent="-342899" lvl="1" marL="61722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Century Gothic"/>
              <a:buAutoNum type="arabicPeriod"/>
            </a:pPr>
            <a:r>
              <a:rPr lang="en-US"/>
              <a:t>Inclusive and diverse</a:t>
            </a:r>
            <a:endParaRPr/>
          </a:p>
          <a:p>
            <a:pPr indent="-342899" lvl="1" marL="61722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Century Gothic"/>
              <a:buAutoNum type="arabicPeriod"/>
            </a:pPr>
            <a:r>
              <a:rPr lang="en-US"/>
              <a:t>Wide variety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How do I find books?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Search locally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Google search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Goodreads</a:t>
            </a:r>
            <a:endParaRPr/>
          </a:p>
        </p:txBody>
      </p:sp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 b="69333" l="41978" r="34185" t="2720"/>
          <a:stretch/>
        </p:blipFill>
        <p:spPr>
          <a:xfrm>
            <a:off x="5710335" y="2014194"/>
            <a:ext cx="1950098" cy="1916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 rotWithShape="1">
          <a:blip r:embed="rId3">
            <a:alphaModFix/>
          </a:blip>
          <a:srcRect b="13061" l="4341" r="48669" t="40816"/>
          <a:stretch/>
        </p:blipFill>
        <p:spPr>
          <a:xfrm>
            <a:off x="8313576" y="2067660"/>
            <a:ext cx="2264228" cy="186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68026" l="72324" r="0" t="2177"/>
          <a:stretch/>
        </p:blipFill>
        <p:spPr>
          <a:xfrm>
            <a:off x="3335318" y="4418084"/>
            <a:ext cx="2300371" cy="207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 rotWithShape="1">
          <a:blip r:embed="rId3">
            <a:alphaModFix/>
          </a:blip>
          <a:srcRect b="66122" l="0" r="65778" t="0"/>
          <a:stretch/>
        </p:blipFill>
        <p:spPr>
          <a:xfrm>
            <a:off x="6096000" y="4301413"/>
            <a:ext cx="2799697" cy="232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 rotWithShape="1">
          <a:blip r:embed="rId3">
            <a:alphaModFix/>
          </a:blip>
          <a:srcRect b="0" l="55437" r="0" t="37415"/>
          <a:stretch/>
        </p:blipFill>
        <p:spPr>
          <a:xfrm>
            <a:off x="9445690" y="4189445"/>
            <a:ext cx="2068523" cy="2435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Step 3 – Choose the stories	</a:t>
            </a:r>
            <a:endParaRPr/>
          </a:p>
        </p:txBody>
      </p:sp>
      <p:sp>
        <p:nvSpPr>
          <p:cNvPr id="182" name="Google Shape;182;p21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Purchase new titles, borrow from others, or use what you have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Use a small portion of children’s collection budget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Use titles you already own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Order titles you need through ILL 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Ask patrons to donate specific titles for your program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Things to keep in mind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Do your stories fit your overall theme?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Will your choices create unwanted controversy?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What is the “expiration date” of your choices?</a:t>
            </a:r>
            <a:endParaRPr/>
          </a:p>
        </p:txBody>
      </p:sp>
      <p:pic>
        <p:nvPicPr>
          <p:cNvPr id="183" name="Google Shape;183;p21"/>
          <p:cNvPicPr preferRelativeResize="0"/>
          <p:nvPr/>
        </p:nvPicPr>
        <p:blipFill rotWithShape="1">
          <a:blip r:embed="rId3">
            <a:alphaModFix/>
          </a:blip>
          <a:srcRect b="27619" l="28748" r="28937" t="29369"/>
          <a:stretch/>
        </p:blipFill>
        <p:spPr>
          <a:xfrm>
            <a:off x="7408506" y="2796330"/>
            <a:ext cx="4460034" cy="3800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Other details</a:t>
            </a:r>
            <a:endParaRPr/>
          </a:p>
        </p:txBody>
      </p:sp>
      <p:sp>
        <p:nvSpPr>
          <p:cNvPr id="189" name="Google Shape;189;p22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68579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Helpers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Volunteers, teachers, Friends, teens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Background checks?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Snacks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Allergen friendly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Weather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Safety first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Contact information for parents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Venue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Bathrooms?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Cost?</a:t>
            </a:r>
            <a:endParaRPr/>
          </a:p>
        </p:txBody>
      </p:sp>
      <p:pic>
        <p:nvPicPr>
          <p:cNvPr id="190" name="Google Shape;190;p22"/>
          <p:cNvPicPr preferRelativeResize="0"/>
          <p:nvPr/>
        </p:nvPicPr>
        <p:blipFill rotWithShape="1">
          <a:blip r:embed="rId3">
            <a:alphaModFix/>
          </a:blip>
          <a:srcRect b="33740" l="0" r="50000" t="0"/>
          <a:stretch/>
        </p:blipFill>
        <p:spPr>
          <a:xfrm rot="-1514613">
            <a:off x="6381626" y="1328394"/>
            <a:ext cx="4090432" cy="4544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Step 4 – Find funding</a:t>
            </a:r>
            <a:endParaRPr/>
          </a:p>
        </p:txBody>
      </p:sp>
      <p:sp>
        <p:nvSpPr>
          <p:cNvPr id="196" name="Google Shape;196;p23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/>
              <a:t>Programming budget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/>
              <a:t>Minimize supplies cost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/>
              <a:t>Donations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/>
              <a:t>Sponsors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/>
              <a:t>Grants</a:t>
            </a:r>
            <a:endParaRPr/>
          </a:p>
        </p:txBody>
      </p:sp>
      <p:pic>
        <p:nvPicPr>
          <p:cNvPr id="197" name="Google Shape;197;p23"/>
          <p:cNvPicPr preferRelativeResize="0"/>
          <p:nvPr/>
        </p:nvPicPr>
        <p:blipFill rotWithShape="1">
          <a:blip r:embed="rId3">
            <a:alphaModFix/>
          </a:blip>
          <a:srcRect b="19592" l="48707" r="0" t="19728"/>
          <a:stretch/>
        </p:blipFill>
        <p:spPr>
          <a:xfrm>
            <a:off x="7455159" y="2014194"/>
            <a:ext cx="4196178" cy="4161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Step 5 – Advertising</a:t>
            </a:r>
            <a:endParaRPr/>
          </a:p>
        </p:txBody>
      </p:sp>
      <p:sp>
        <p:nvSpPr>
          <p:cNvPr id="203" name="Google Shape;203;p24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Schools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Newspaper, Local TV, public radio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Local churches and clubs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Hand out fliers &amp; Hang Posters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Community calendar 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Ask Friends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Window Display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Newsletter, website, &amp; social media</a:t>
            </a:r>
            <a:endParaRPr/>
          </a:p>
        </p:txBody>
      </p:sp>
      <p:pic>
        <p:nvPicPr>
          <p:cNvPr id="204" name="Google Shape;204;p24"/>
          <p:cNvPicPr preferRelativeResize="0"/>
          <p:nvPr/>
        </p:nvPicPr>
        <p:blipFill rotWithShape="1">
          <a:blip r:embed="rId3">
            <a:alphaModFix/>
          </a:blip>
          <a:srcRect b="52517" l="0" r="54144" t="0"/>
          <a:stretch/>
        </p:blipFill>
        <p:spPr>
          <a:xfrm>
            <a:off x="7165396" y="1765352"/>
            <a:ext cx="4529651" cy="3931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What do I do when?</a:t>
            </a:r>
            <a:endParaRPr/>
          </a:p>
        </p:txBody>
      </p:sp>
      <p:sp>
        <p:nvSpPr>
          <p:cNvPr id="210" name="Google Shape;210;p25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1 Year before Camp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Theme, dates, venue, permission, supplemental programming 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9 Months before Camp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Activities, stories, funding, find volunteers/helpers, 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6 Months before Camp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Supplies list, sponsors, Save the Date announcement, plan curriculum</a:t>
            </a:r>
            <a:endParaRPr/>
          </a:p>
        </p:txBody>
      </p:sp>
      <p:pic>
        <p:nvPicPr>
          <p:cNvPr id="211" name="Google Shape;211;p25"/>
          <p:cNvPicPr preferRelativeResize="0"/>
          <p:nvPr/>
        </p:nvPicPr>
        <p:blipFill rotWithShape="1">
          <a:blip r:embed="rId3">
            <a:alphaModFix/>
          </a:blip>
          <a:srcRect b="0" l="5212" r="53118" t="50000"/>
          <a:stretch/>
        </p:blipFill>
        <p:spPr>
          <a:xfrm>
            <a:off x="8756777" y="3429000"/>
            <a:ext cx="3177075" cy="3195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What do I do when?</a:t>
            </a:r>
            <a:endParaRPr/>
          </a:p>
        </p:txBody>
      </p:sp>
      <p:sp>
        <p:nvSpPr>
          <p:cNvPr id="217" name="Google Shape;217;p26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3 Months before camp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Order supplies / Ask for donations of supplies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Finalize curriculum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Schedule paid advertising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1 Month before camp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Start registering campers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Advertise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Confirm supplementary programming details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Itemize supplies inventory – Make sure you have everything you need</a:t>
            </a:r>
            <a:endParaRPr/>
          </a:p>
          <a:p>
            <a:pPr indent="-81279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81279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18" name="Google Shape;218;p26"/>
          <p:cNvPicPr preferRelativeResize="0"/>
          <p:nvPr/>
        </p:nvPicPr>
        <p:blipFill rotWithShape="1">
          <a:blip r:embed="rId3">
            <a:alphaModFix/>
          </a:blip>
          <a:srcRect b="0" l="5212" r="53118" t="50000"/>
          <a:stretch/>
        </p:blipFill>
        <p:spPr>
          <a:xfrm>
            <a:off x="8756777" y="3429000"/>
            <a:ext cx="3177075" cy="3195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What do I do when?</a:t>
            </a:r>
            <a:endParaRPr/>
          </a:p>
        </p:txBody>
      </p:sp>
      <p:sp>
        <p:nvSpPr>
          <p:cNvPr id="224" name="Google Shape;224;p27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2 Weeks before Camp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Print off student lists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Volunteer training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1 Week before Camp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Organize supplies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Print off curriculum sheets</a:t>
            </a:r>
            <a:endParaRPr/>
          </a:p>
          <a:p>
            <a:pPr indent="-182880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</a:pPr>
            <a:r>
              <a:rPr lang="en-US"/>
              <a:t>Make example crafts</a:t>
            </a:r>
            <a:endParaRPr/>
          </a:p>
          <a:p>
            <a:pPr indent="-81279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81279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81279" lvl="1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25" name="Google Shape;225;p27"/>
          <p:cNvPicPr preferRelativeResize="0"/>
          <p:nvPr/>
        </p:nvPicPr>
        <p:blipFill rotWithShape="1">
          <a:blip r:embed="rId3">
            <a:alphaModFix/>
          </a:blip>
          <a:srcRect b="0" l="5212" r="53118" t="50000"/>
          <a:stretch/>
        </p:blipFill>
        <p:spPr>
          <a:xfrm>
            <a:off x="8756777" y="3428999"/>
            <a:ext cx="3177075" cy="3195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Questions? Contact me</a:t>
            </a:r>
            <a:endParaRPr/>
          </a:p>
        </p:txBody>
      </p:sp>
      <p:sp>
        <p:nvSpPr>
          <p:cNvPr id="231" name="Google Shape;231;p28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Shelly Finzen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en-US"/>
              <a:t>Tyler Public Library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en-US"/>
              <a:t>PO Box L, 230 N Tyler St.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en-US"/>
              <a:t>Tyler, MN 56178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en-US"/>
              <a:t>(507) 247-5556,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en-US"/>
              <a:t>	press 1 for City Office departments and press 1 again for Library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tylerlib@plumcreeklibrary.net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68579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avon">
  <a:themeElements>
    <a:clrScheme name="Savon">
      <a:dk1>
        <a:srgbClr val="000000"/>
      </a:dk1>
      <a:lt1>
        <a:srgbClr val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