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Economica"/>
      <p:regular r:id="rId31"/>
      <p:bold r:id="rId32"/>
      <p:italic r:id="rId33"/>
      <p:boldItalic r:id="rId34"/>
    </p:embeddedFont>
    <p:embeddedFont>
      <p:font typeface="Lato"/>
      <p:regular r:id="rId35"/>
      <p:bold r:id="rId36"/>
      <p:italic r:id="rId37"/>
      <p:boldItalic r:id="rId38"/>
    </p:embeddedFont>
    <p:embeddedFont>
      <p:font typeface="Montserrat"/>
      <p:regular r:id="rId39"/>
      <p:bold r:id="rId40"/>
      <p:italic r:id="rId41"/>
      <p:boldItalic r:id="rId42"/>
    </p:embeddedFont>
    <p:embeddedFont>
      <p:font typeface="Open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bold.fntdata"/><Relationship Id="rId42" Type="http://schemas.openxmlformats.org/officeDocument/2006/relationships/font" Target="fonts/Montserrat-boldItalic.fntdata"/><Relationship Id="rId41" Type="http://schemas.openxmlformats.org/officeDocument/2006/relationships/font" Target="fonts/Montserrat-italic.fntdata"/><Relationship Id="rId44" Type="http://schemas.openxmlformats.org/officeDocument/2006/relationships/font" Target="fonts/OpenSans-bold.fntdata"/><Relationship Id="rId43" Type="http://schemas.openxmlformats.org/officeDocument/2006/relationships/font" Target="fonts/OpenSans-regular.fntdata"/><Relationship Id="rId46" Type="http://schemas.openxmlformats.org/officeDocument/2006/relationships/font" Target="fonts/OpenSans-boldItalic.fntdata"/><Relationship Id="rId45" Type="http://schemas.openxmlformats.org/officeDocument/2006/relationships/font" Target="fonts/Open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Economica-regular.fntdata"/><Relationship Id="rId30" Type="http://schemas.openxmlformats.org/officeDocument/2006/relationships/slide" Target="slides/slide25.xml"/><Relationship Id="rId33" Type="http://schemas.openxmlformats.org/officeDocument/2006/relationships/font" Target="fonts/Economica-italic.fntdata"/><Relationship Id="rId32" Type="http://schemas.openxmlformats.org/officeDocument/2006/relationships/font" Target="fonts/Economica-bold.fntdata"/><Relationship Id="rId35" Type="http://schemas.openxmlformats.org/officeDocument/2006/relationships/font" Target="fonts/Lato-regular.fntdata"/><Relationship Id="rId34" Type="http://schemas.openxmlformats.org/officeDocument/2006/relationships/font" Target="fonts/Economica-boldItalic.fntdata"/><Relationship Id="rId37" Type="http://schemas.openxmlformats.org/officeDocument/2006/relationships/font" Target="fonts/Lato-italic.fntdata"/><Relationship Id="rId36" Type="http://schemas.openxmlformats.org/officeDocument/2006/relationships/font" Target="fonts/Lato-bold.fntdata"/><Relationship Id="rId39" Type="http://schemas.openxmlformats.org/officeDocument/2006/relationships/font" Target="fonts/Montserrat-regular.fntdata"/><Relationship Id="rId38" Type="http://schemas.openxmlformats.org/officeDocument/2006/relationships/font" Target="fonts/La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1deafa67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1deafa67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600">
              <a:solidFill>
                <a:schemeClr val="dk1"/>
              </a:solidFill>
            </a:endParaRPr>
          </a:p>
          <a:p>
            <a:pPr indent="0" lvl="0" marL="0" marR="91440" rtl="0" algn="l">
              <a:lnSpc>
                <a:spcPct val="115000"/>
              </a:lnSpc>
              <a:spcBef>
                <a:spcPts val="0"/>
              </a:spcBef>
              <a:spcAft>
                <a:spcPts val="0"/>
              </a:spcAft>
              <a:buNone/>
            </a:pPr>
            <a:r>
              <a:rPr lang="en"/>
              <a:t>Template Notes:</a:t>
            </a:r>
            <a:endParaRPr/>
          </a:p>
          <a:p>
            <a:pPr indent="0" lvl="0" marL="0" marR="91440" rtl="0" algn="l">
              <a:lnSpc>
                <a:spcPct val="115000"/>
              </a:lnSpc>
              <a:spcBef>
                <a:spcPts val="1000"/>
              </a:spcBef>
              <a:spcAft>
                <a:spcPts val="0"/>
              </a:spcAft>
              <a:buNone/>
            </a:pPr>
            <a:r>
              <a:rPr lang="en"/>
              <a:t>Heading font: Montserrat</a:t>
            </a:r>
            <a:br>
              <a:rPr lang="en"/>
            </a:br>
            <a:r>
              <a:rPr lang="en"/>
              <a:t>Body font: Lato</a:t>
            </a:r>
            <a:br>
              <a:rPr lang="en"/>
            </a:br>
            <a:r>
              <a:rPr lang="en"/>
              <a:t>Minitex blue (#0E76BC) on white (#FFFFFF) contrast ratio: 4.84:1</a:t>
            </a:r>
            <a:br>
              <a:rPr lang="en"/>
            </a:br>
            <a:r>
              <a:rPr lang="en"/>
              <a:t>Black body font color (#424242) on white: 10.04:1</a:t>
            </a:r>
            <a:endParaRPr/>
          </a:p>
          <a:p>
            <a:pPr indent="0" lvl="0" marL="0" rtl="0" algn="l">
              <a:spcBef>
                <a:spcPts val="1000"/>
              </a:spcBef>
              <a:spcAft>
                <a:spcPts val="0"/>
              </a:spcAft>
              <a:buClr>
                <a:schemeClr val="dk1"/>
              </a:buClr>
              <a:buSzPts val="1100"/>
              <a:buFont typeface="Arial"/>
              <a:buNone/>
            </a:pPr>
            <a:r>
              <a:rPr lang="en">
                <a:solidFill>
                  <a:schemeClr val="dk1"/>
                </a:solidFill>
              </a:rPr>
              <a:t>The Minitex logo with the word “Minitex” appears on this slide.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have added a note about this because the logo in this template is part of the “master slide,” Alt text would not be read off by a screen reader in this case, so we took the extra step to add it to the notes.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can address this a few ways: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Add a description of the image in the notes, as we have done here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Add an image to the slide that blends in with the background and add the Alt text for the Minitex logo there.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Choose not to use images or graphics on the master slide template. Add them directly to the slide and you will not need to take these extra steps (assuming the image already has Alt text).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Note: If you have something like a logo appear as part of the master template on every slide, you do not need to add alt text to every instance of the logo as it would be considered decorative and not necessary. Having alt text on the first slide would suffice.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1deafa676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1deafa676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1deafa676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1deafa676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1200">
              <a:solidFill>
                <a:srgbClr val="333333"/>
              </a:solidFill>
              <a:highlight>
                <a:srgbClr val="FFFFFF"/>
              </a:highlight>
            </a:endParaRPr>
          </a:p>
          <a:p>
            <a:pPr indent="0" lvl="0" marL="0" rtl="0" algn="l">
              <a:spcBef>
                <a:spcPts val="0"/>
              </a:spcBef>
              <a:spcAft>
                <a:spcPts val="0"/>
              </a:spcAft>
              <a:buNone/>
            </a:pPr>
            <a:r>
              <a:t/>
            </a:r>
            <a:endParaRPr sz="1200">
              <a:solidFill>
                <a:srgbClr val="333333"/>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1deafa676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1deafa676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1deafa676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1deafa676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Lato"/>
              <a:buAutoNum type="arabicPeriod"/>
            </a:pPr>
            <a:r>
              <a:rPr lang="en"/>
              <a:t> </a:t>
            </a:r>
            <a:endParaRPr sz="1200">
              <a:solidFill>
                <a:schemeClr val="dk1"/>
              </a:solidFill>
              <a:latin typeface="Lato"/>
              <a:ea typeface="Lato"/>
              <a:cs typeface="Lato"/>
              <a:sym typeface="Lato"/>
            </a:endParaRPr>
          </a:p>
          <a:p>
            <a:pPr indent="0" lvl="0" marL="45720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highlight>
                <a:srgbClr val="FFFFFF"/>
              </a:highlight>
              <a:latin typeface="Lato"/>
              <a:ea typeface="Lato"/>
              <a:cs typeface="Lato"/>
              <a:sym typeface="Lato"/>
            </a:endParaRPr>
          </a:p>
          <a:p>
            <a:pPr indent="0" lvl="0" marL="0" rtl="0" algn="l">
              <a:spcBef>
                <a:spcPts val="4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1deafa676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1deafa676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 Used to be called LevelUp, but it’s been updated and reinvigorated.</a:t>
            </a:r>
            <a:endParaRPr sz="1200">
              <a:solidFill>
                <a:schemeClr val="dk1"/>
              </a:solidFill>
              <a:latin typeface="Lato"/>
              <a:ea typeface="Lato"/>
              <a:cs typeface="Lato"/>
              <a:sym typeface="Lato"/>
            </a:endParaRPr>
          </a:p>
          <a:p>
            <a:pPr indent="0" lvl="0" marL="45720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highlight>
                <a:srgbClr val="FFFFFF"/>
              </a:highlight>
              <a:latin typeface="Lato"/>
              <a:ea typeface="Lato"/>
              <a:cs typeface="Lato"/>
              <a:sym typeface="Lato"/>
            </a:endParaRPr>
          </a:p>
          <a:p>
            <a:pPr indent="0" lvl="0" marL="0" rtl="0" algn="l">
              <a:spcBef>
                <a:spcPts val="4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1deafa676a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1deafa676a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  </a:t>
            </a:r>
            <a:endParaRPr sz="1200">
              <a:solidFill>
                <a:schemeClr val="dk1"/>
              </a:solidFill>
              <a:latin typeface="Lato"/>
              <a:ea typeface="Lato"/>
              <a:cs typeface="Lato"/>
              <a:sym typeface="Lato"/>
            </a:endParaRPr>
          </a:p>
          <a:p>
            <a:pPr indent="0" lvl="0" marL="45720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highlight>
                <a:srgbClr val="FFFFFF"/>
              </a:highlight>
              <a:latin typeface="Lato"/>
              <a:ea typeface="Lato"/>
              <a:cs typeface="Lato"/>
              <a:sym typeface="Lato"/>
            </a:endParaRPr>
          </a:p>
          <a:p>
            <a:pPr indent="0" lvl="0" marL="0" rtl="0" algn="l">
              <a:spcBef>
                <a:spcPts val="4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04c9387e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04c9387e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 Ann 15 minutes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04c9387ea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04c9387ea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 Ann 15 minutes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04c9387ea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04c9387ea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04c9387ea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04c9387ea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04c9387ea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04c9387ea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04c9387ea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04c9387ea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04c9387ea4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04c9387ea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04c9387ea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04c9387ea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04c9387ea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04c9387ea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4a707a16f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4a707a16f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04c9387ea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04c9387ea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61af82d2c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61af82d2c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61af82d2c3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61af82d2c3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61af82d2c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61af82d2c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04c9387ea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04c9387ea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Maggie/All:  SLS Early Childhood, Minitex/MCTC, Networking and Career development, other?</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1e048468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1e048468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Lato"/>
              <a:buAutoNum type="arabicPeriod"/>
            </a:pPr>
            <a:r>
              <a:rPr lang="en"/>
              <a:t> </a:t>
            </a:r>
            <a:endParaRPr sz="1200">
              <a:solidFill>
                <a:schemeClr val="dk1"/>
              </a:solidFill>
              <a:latin typeface="Lato"/>
              <a:ea typeface="Lato"/>
              <a:cs typeface="Lato"/>
              <a:sym typeface="Lato"/>
            </a:endParaRPr>
          </a:p>
          <a:p>
            <a:pPr indent="0" lvl="0" marL="45720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latin typeface="Lato"/>
              <a:ea typeface="Lato"/>
              <a:cs typeface="Lato"/>
              <a:sym typeface="Lato"/>
            </a:endParaRPr>
          </a:p>
          <a:p>
            <a:pPr indent="0" lvl="0" marL="0" rtl="0" algn="l">
              <a:lnSpc>
                <a:spcPct val="115000"/>
              </a:lnSpc>
              <a:spcBef>
                <a:spcPts val="1000"/>
              </a:spcBef>
              <a:spcAft>
                <a:spcPts val="0"/>
              </a:spcAft>
              <a:buNone/>
            </a:pPr>
            <a:r>
              <a:t/>
            </a:r>
            <a:endParaRPr sz="1200">
              <a:solidFill>
                <a:schemeClr val="dk1"/>
              </a:solidFill>
              <a:highlight>
                <a:srgbClr val="FFFFFF"/>
              </a:highlight>
              <a:latin typeface="Lato"/>
              <a:ea typeface="Lato"/>
              <a:cs typeface="Lato"/>
              <a:sym typeface="Lato"/>
            </a:endParaRPr>
          </a:p>
          <a:p>
            <a:pPr indent="0" lvl="0" marL="0" rtl="0" algn="l">
              <a:spcBef>
                <a:spcPts val="40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1df2371af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1df2371af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400"/>
              </a:spcBef>
              <a:spcAft>
                <a:spcPts val="0"/>
              </a:spcAft>
              <a:buNone/>
            </a:pPr>
            <a:r>
              <a:rPr lang="en"/>
              <a:t> </a:t>
            </a:r>
            <a:endParaRPr sz="1200">
              <a:solidFill>
                <a:schemeClr val="dk1"/>
              </a:solidFill>
              <a:highlight>
                <a:srgbClr val="FFFFFF"/>
              </a:highlight>
              <a:latin typeface="Lato"/>
              <a:ea typeface="Lato"/>
              <a:cs typeface="Lato"/>
              <a:sym typeface="Lato"/>
            </a:endParaRPr>
          </a:p>
          <a:p>
            <a:pPr indent="0" lvl="0" marL="0" rtl="0" algn="l">
              <a:spcBef>
                <a:spcPts val="40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1deafa676a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1deafa676a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Minitex logo with the word “Minitex” appears on this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have added a note about this because the logo in this template is part of the “master slide,” Alt text would not be read off by a screen reader in this case, so we took the extra step to add it to the notes.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address this a few ways:</a:t>
            </a:r>
            <a:endParaRPr/>
          </a:p>
          <a:p>
            <a:pPr indent="-298450" lvl="0" marL="457200" rtl="0" algn="l">
              <a:spcBef>
                <a:spcPts val="0"/>
              </a:spcBef>
              <a:spcAft>
                <a:spcPts val="0"/>
              </a:spcAft>
              <a:buSzPts val="1100"/>
              <a:buChar char="●"/>
            </a:pPr>
            <a:r>
              <a:rPr lang="en">
                <a:solidFill>
                  <a:schemeClr val="dk1"/>
                </a:solidFill>
              </a:rPr>
              <a:t>Add a description of the image in the notes, as we have done here</a:t>
            </a:r>
            <a:endParaRPr/>
          </a:p>
          <a:p>
            <a:pPr indent="-298450" lvl="0" marL="457200" rtl="0" algn="l">
              <a:spcBef>
                <a:spcPts val="0"/>
              </a:spcBef>
              <a:spcAft>
                <a:spcPts val="0"/>
              </a:spcAft>
              <a:buSzPts val="1100"/>
              <a:buChar char="●"/>
            </a:pPr>
            <a:r>
              <a:rPr lang="en"/>
              <a:t>Add an image to the slide that blends in with the background and add the Alt text for the Minitex logo there. </a:t>
            </a:r>
            <a:endParaRPr/>
          </a:p>
          <a:p>
            <a:pPr indent="-298450" lvl="0" marL="457200" rtl="0" algn="l">
              <a:spcBef>
                <a:spcPts val="0"/>
              </a:spcBef>
              <a:spcAft>
                <a:spcPts val="0"/>
              </a:spcAft>
              <a:buSzPts val="1100"/>
              <a:buChar char="●"/>
            </a:pPr>
            <a:r>
              <a:rPr lang="en"/>
              <a:t>Choose not to use images or graphics on the master slide template. Add them directly to the slide and you will not need to take these extra steps (assuming the image already has Alt text).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Note: If you have something like a logo appear as part of the master template on every slide, you do not need to add alt text to every instance of the logo as it would be considered decorative and not necessary. Having alt text on the first slide would suffice.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1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1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nitex Template (Blu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3999" cy="5143500"/>
          </a:xfrm>
          <a:prstGeom prst="rect">
            <a:avLst/>
          </a:prstGeom>
          <a:noFill/>
          <a:ln>
            <a:noFill/>
          </a:ln>
        </p:spPr>
      </p:pic>
      <p:sp>
        <p:nvSpPr>
          <p:cNvPr id="11" name="Google Shape;11;p2"/>
          <p:cNvSpPr txBox="1"/>
          <p:nvPr>
            <p:ph idx="1" type="subTitle"/>
          </p:nvPr>
        </p:nvSpPr>
        <p:spPr>
          <a:xfrm>
            <a:off x="1198750" y="2691300"/>
            <a:ext cx="6863100" cy="79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424242"/>
              </a:buClr>
              <a:buSzPts val="2800"/>
              <a:buFont typeface="Lato"/>
              <a:buNone/>
              <a:defRPr sz="2800">
                <a:solidFill>
                  <a:srgbClr val="424242"/>
                </a:solidFill>
                <a:latin typeface="Lato"/>
                <a:ea typeface="Lato"/>
                <a:cs typeface="Lato"/>
                <a:sym typeface="Lato"/>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type="ctrTitle"/>
          </p:nvPr>
        </p:nvSpPr>
        <p:spPr>
          <a:xfrm>
            <a:off x="1198750" y="692550"/>
            <a:ext cx="6863100" cy="1878900"/>
          </a:xfrm>
          <a:prstGeom prst="rect">
            <a:avLst/>
          </a:prstGeom>
        </p:spPr>
        <p:txBody>
          <a:bodyPr anchorCtr="0" anchor="ctr" bIns="91425" lIns="91425" spcFirstLastPara="1" rIns="91425" wrap="square" tIns="91425">
            <a:noAutofit/>
          </a:bodyPr>
          <a:lstStyle>
            <a:lvl1pPr lvl="0" rtl="0" algn="l">
              <a:spcBef>
                <a:spcPts val="0"/>
              </a:spcBef>
              <a:spcAft>
                <a:spcPts val="0"/>
              </a:spcAft>
              <a:buClr>
                <a:srgbClr val="0E76BC"/>
              </a:buClr>
              <a:buSzPts val="6000"/>
              <a:buFont typeface="Montserrat"/>
              <a:buNone/>
              <a:defRPr sz="6000">
                <a:solidFill>
                  <a:srgbClr val="0E76BC"/>
                </a:solidFill>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13" name="Google Shape;13;p2"/>
          <p:cNvPicPr preferRelativeResize="0"/>
          <p:nvPr/>
        </p:nvPicPr>
        <p:blipFill>
          <a:blip r:embed="rId3">
            <a:alphaModFix/>
          </a:blip>
          <a:stretch>
            <a:fillRect/>
          </a:stretch>
        </p:blipFill>
        <p:spPr>
          <a:xfrm>
            <a:off x="1332803" y="4351425"/>
            <a:ext cx="2698086" cy="463625"/>
          </a:xfrm>
          <a:prstGeom prst="rect">
            <a:avLst/>
          </a:prstGeom>
          <a:noFill/>
          <a:ln>
            <a:noFill/>
          </a:ln>
        </p:spPr>
      </p:pic>
      <p:sp>
        <p:nvSpPr>
          <p:cNvPr id="14" name="Google Shape;14;p2"/>
          <p:cNvSpPr/>
          <p:nvPr/>
        </p:nvSpPr>
        <p:spPr>
          <a:xfrm>
            <a:off x="0" y="0"/>
            <a:ext cx="736500" cy="51435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nitex Template (Amber)">
  <p:cSld name="TITLE_1">
    <p:spTree>
      <p:nvGrpSpPr>
        <p:cNvPr id="16" name="Shape 16"/>
        <p:cNvGrpSpPr/>
        <p:nvPr/>
      </p:nvGrpSpPr>
      <p:grpSpPr>
        <a:xfrm>
          <a:off x="0" y="0"/>
          <a:ext cx="0" cy="0"/>
          <a:chOff x="0" y="0"/>
          <a:chExt cx="0" cy="0"/>
        </a:xfrm>
      </p:grpSpPr>
      <p:pic>
        <p:nvPicPr>
          <p:cNvPr id="17" name="Google Shape;17;p3"/>
          <p:cNvPicPr preferRelativeResize="0"/>
          <p:nvPr/>
        </p:nvPicPr>
        <p:blipFill>
          <a:blip r:embed="rId2">
            <a:alphaModFix/>
          </a:blip>
          <a:stretch>
            <a:fillRect/>
          </a:stretch>
        </p:blipFill>
        <p:spPr>
          <a:xfrm>
            <a:off x="0" y="0"/>
            <a:ext cx="9143999" cy="5143500"/>
          </a:xfrm>
          <a:prstGeom prst="rect">
            <a:avLst/>
          </a:prstGeom>
          <a:noFill/>
          <a:ln>
            <a:noFill/>
          </a:ln>
        </p:spPr>
      </p:pic>
      <p:sp>
        <p:nvSpPr>
          <p:cNvPr id="18" name="Google Shape;18;p3"/>
          <p:cNvSpPr txBox="1"/>
          <p:nvPr>
            <p:ph idx="1" type="subTitle"/>
          </p:nvPr>
        </p:nvSpPr>
        <p:spPr>
          <a:xfrm>
            <a:off x="1198750" y="2691300"/>
            <a:ext cx="6863100" cy="79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424242"/>
              </a:buClr>
              <a:buSzPts val="2800"/>
              <a:buFont typeface="Lato"/>
              <a:buNone/>
              <a:defRPr sz="2800">
                <a:solidFill>
                  <a:srgbClr val="424242"/>
                </a:solidFill>
                <a:latin typeface="Lato"/>
                <a:ea typeface="Lato"/>
                <a:cs typeface="Lato"/>
                <a:sym typeface="Lato"/>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9" name="Google Shape;19;p3"/>
          <p:cNvSpPr txBox="1"/>
          <p:nvPr>
            <p:ph type="ctrTitle"/>
          </p:nvPr>
        </p:nvSpPr>
        <p:spPr>
          <a:xfrm>
            <a:off x="1198750" y="692550"/>
            <a:ext cx="6863100" cy="1878900"/>
          </a:xfrm>
          <a:prstGeom prst="rect">
            <a:avLst/>
          </a:prstGeom>
        </p:spPr>
        <p:txBody>
          <a:bodyPr anchorCtr="0" anchor="ctr" bIns="91425" lIns="91425" spcFirstLastPara="1" rIns="91425" wrap="square" tIns="91425">
            <a:noAutofit/>
          </a:bodyPr>
          <a:lstStyle>
            <a:lvl1pPr lvl="0" rtl="0" algn="l">
              <a:spcBef>
                <a:spcPts val="0"/>
              </a:spcBef>
              <a:spcAft>
                <a:spcPts val="0"/>
              </a:spcAft>
              <a:buClr>
                <a:srgbClr val="F1AA29"/>
              </a:buClr>
              <a:buSzPts val="6000"/>
              <a:buFont typeface="Montserrat"/>
              <a:buNone/>
              <a:defRPr sz="6000">
                <a:solidFill>
                  <a:srgbClr val="F1AA29"/>
                </a:solidFill>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20" name="Google Shape;20;p3"/>
          <p:cNvPicPr preferRelativeResize="0"/>
          <p:nvPr/>
        </p:nvPicPr>
        <p:blipFill>
          <a:blip r:embed="rId3">
            <a:alphaModFix/>
          </a:blip>
          <a:stretch>
            <a:fillRect/>
          </a:stretch>
        </p:blipFill>
        <p:spPr>
          <a:xfrm>
            <a:off x="1332803" y="4351425"/>
            <a:ext cx="2698086" cy="463625"/>
          </a:xfrm>
          <a:prstGeom prst="rect">
            <a:avLst/>
          </a:prstGeom>
          <a:noFill/>
          <a:ln>
            <a:noFill/>
          </a:ln>
        </p:spPr>
      </p:pic>
      <p:sp>
        <p:nvSpPr>
          <p:cNvPr id="21" name="Google Shape;21;p3"/>
          <p:cNvSpPr/>
          <p:nvPr/>
        </p:nvSpPr>
        <p:spPr>
          <a:xfrm>
            <a:off x="0" y="0"/>
            <a:ext cx="736500" cy="5143500"/>
          </a:xfrm>
          <a:prstGeom prst="rect">
            <a:avLst/>
          </a:prstGeom>
          <a:solidFill>
            <a:srgbClr val="F1AA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nitex Template (Green)">
  <p:cSld name="TITLE_2">
    <p:spTree>
      <p:nvGrpSpPr>
        <p:cNvPr id="23" name="Shape 23"/>
        <p:cNvGrpSpPr/>
        <p:nvPr/>
      </p:nvGrpSpPr>
      <p:grpSpPr>
        <a:xfrm>
          <a:off x="0" y="0"/>
          <a:ext cx="0" cy="0"/>
          <a:chOff x="0" y="0"/>
          <a:chExt cx="0" cy="0"/>
        </a:xfrm>
      </p:grpSpPr>
      <p:pic>
        <p:nvPicPr>
          <p:cNvPr id="24" name="Google Shape;24;p4"/>
          <p:cNvPicPr preferRelativeResize="0"/>
          <p:nvPr/>
        </p:nvPicPr>
        <p:blipFill>
          <a:blip r:embed="rId2">
            <a:alphaModFix/>
          </a:blip>
          <a:stretch>
            <a:fillRect/>
          </a:stretch>
        </p:blipFill>
        <p:spPr>
          <a:xfrm>
            <a:off x="0" y="0"/>
            <a:ext cx="9143999" cy="5143500"/>
          </a:xfrm>
          <a:prstGeom prst="rect">
            <a:avLst/>
          </a:prstGeom>
          <a:noFill/>
          <a:ln>
            <a:noFill/>
          </a:ln>
        </p:spPr>
      </p:pic>
      <p:sp>
        <p:nvSpPr>
          <p:cNvPr id="25" name="Google Shape;25;p4"/>
          <p:cNvSpPr txBox="1"/>
          <p:nvPr>
            <p:ph idx="1" type="subTitle"/>
          </p:nvPr>
        </p:nvSpPr>
        <p:spPr>
          <a:xfrm>
            <a:off x="1198750" y="2691300"/>
            <a:ext cx="6863100" cy="79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424242"/>
              </a:buClr>
              <a:buSzPts val="2800"/>
              <a:buFont typeface="Lato"/>
              <a:buNone/>
              <a:defRPr sz="2800">
                <a:solidFill>
                  <a:srgbClr val="424242"/>
                </a:solidFill>
                <a:latin typeface="Lato"/>
                <a:ea typeface="Lato"/>
                <a:cs typeface="Lato"/>
                <a:sym typeface="Lato"/>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 name="Google Shape;26;p4"/>
          <p:cNvSpPr txBox="1"/>
          <p:nvPr>
            <p:ph type="ctrTitle"/>
          </p:nvPr>
        </p:nvSpPr>
        <p:spPr>
          <a:xfrm>
            <a:off x="1198750" y="692550"/>
            <a:ext cx="6863100" cy="1878900"/>
          </a:xfrm>
          <a:prstGeom prst="rect">
            <a:avLst/>
          </a:prstGeom>
        </p:spPr>
        <p:txBody>
          <a:bodyPr anchorCtr="0" anchor="ctr" bIns="91425" lIns="91425" spcFirstLastPara="1" rIns="91425" wrap="square" tIns="91425">
            <a:noAutofit/>
          </a:bodyPr>
          <a:lstStyle>
            <a:lvl1pPr lvl="0" rtl="0" algn="l">
              <a:spcBef>
                <a:spcPts val="0"/>
              </a:spcBef>
              <a:spcAft>
                <a:spcPts val="0"/>
              </a:spcAft>
              <a:buClr>
                <a:srgbClr val="5F994A"/>
              </a:buClr>
              <a:buSzPts val="6000"/>
              <a:buFont typeface="Montserrat"/>
              <a:buNone/>
              <a:defRPr sz="6000">
                <a:solidFill>
                  <a:srgbClr val="5F994A"/>
                </a:solidFill>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27" name="Google Shape;27;p4"/>
          <p:cNvPicPr preferRelativeResize="0"/>
          <p:nvPr/>
        </p:nvPicPr>
        <p:blipFill>
          <a:blip r:embed="rId3">
            <a:alphaModFix/>
          </a:blip>
          <a:stretch>
            <a:fillRect/>
          </a:stretch>
        </p:blipFill>
        <p:spPr>
          <a:xfrm>
            <a:off x="1332803" y="4351425"/>
            <a:ext cx="2698086" cy="463625"/>
          </a:xfrm>
          <a:prstGeom prst="rect">
            <a:avLst/>
          </a:prstGeom>
          <a:noFill/>
          <a:ln>
            <a:noFill/>
          </a:ln>
        </p:spPr>
      </p:pic>
      <p:sp>
        <p:nvSpPr>
          <p:cNvPr id="28" name="Google Shape;28;p4"/>
          <p:cNvSpPr/>
          <p:nvPr/>
        </p:nvSpPr>
        <p:spPr>
          <a:xfrm>
            <a:off x="0" y="0"/>
            <a:ext cx="736500" cy="5143500"/>
          </a:xfrm>
          <a:prstGeom prst="rect">
            <a:avLst/>
          </a:prstGeom>
          <a:solidFill>
            <a:srgbClr val="5F99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ue)" type="secHead">
  <p:cSld name="SECTION_HEADER">
    <p:spTree>
      <p:nvGrpSpPr>
        <p:cNvPr id="30" name="Shape 30"/>
        <p:cNvGrpSpPr/>
        <p:nvPr/>
      </p:nvGrpSpPr>
      <p:grpSpPr>
        <a:xfrm>
          <a:off x="0" y="0"/>
          <a:ext cx="0" cy="0"/>
          <a:chOff x="0" y="0"/>
          <a:chExt cx="0" cy="0"/>
        </a:xfrm>
      </p:grpSpPr>
      <p:sp>
        <p:nvSpPr>
          <p:cNvPr id="31" name="Google Shape;31;p5"/>
          <p:cNvSpPr/>
          <p:nvPr/>
        </p:nvSpPr>
        <p:spPr>
          <a:xfrm>
            <a:off x="771225" y="1546638"/>
            <a:ext cx="7601700" cy="20511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5"/>
          <p:cNvSpPr txBox="1"/>
          <p:nvPr>
            <p:ph type="ctrTitle"/>
          </p:nvPr>
        </p:nvSpPr>
        <p:spPr>
          <a:xfrm>
            <a:off x="771075" y="1545750"/>
            <a:ext cx="7601700" cy="2051100"/>
          </a:xfrm>
          <a:prstGeom prst="rect">
            <a:avLst/>
          </a:prstGeom>
        </p:spPr>
        <p:txBody>
          <a:bodyPr anchorCtr="0" anchor="ctr" bIns="91425" lIns="91425" spcFirstLastPara="1" rIns="91425" wrap="square" tIns="91425">
            <a:noAutofit/>
          </a:bodyPr>
          <a:lstStyle>
            <a:lvl1pPr lvl="0" rtl="0" algn="l">
              <a:spcBef>
                <a:spcPts val="0"/>
              </a:spcBef>
              <a:spcAft>
                <a:spcPts val="0"/>
              </a:spcAft>
              <a:buClr>
                <a:srgbClr val="FFFFFF"/>
              </a:buClr>
              <a:buSzPts val="5200"/>
              <a:buFont typeface="Montserrat"/>
              <a:buNone/>
              <a:defRPr sz="5200">
                <a:solidFill>
                  <a:srgbClr val="FFFFFF"/>
                </a:solidFill>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3" name="Google Shape;33;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mber)">
  <p:cSld name="SECTION_HEADER_1">
    <p:spTree>
      <p:nvGrpSpPr>
        <p:cNvPr id="34" name="Shape 34"/>
        <p:cNvGrpSpPr/>
        <p:nvPr/>
      </p:nvGrpSpPr>
      <p:grpSpPr>
        <a:xfrm>
          <a:off x="0" y="0"/>
          <a:ext cx="0" cy="0"/>
          <a:chOff x="0" y="0"/>
          <a:chExt cx="0" cy="0"/>
        </a:xfrm>
      </p:grpSpPr>
      <p:sp>
        <p:nvSpPr>
          <p:cNvPr id="35" name="Google Shape;35;p6"/>
          <p:cNvSpPr/>
          <p:nvPr/>
        </p:nvSpPr>
        <p:spPr>
          <a:xfrm>
            <a:off x="771225" y="1546638"/>
            <a:ext cx="7601700" cy="20511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6"/>
          <p:cNvSpPr txBox="1"/>
          <p:nvPr>
            <p:ph type="ctrTitle"/>
          </p:nvPr>
        </p:nvSpPr>
        <p:spPr>
          <a:xfrm>
            <a:off x="771075" y="1545750"/>
            <a:ext cx="7601700" cy="2051100"/>
          </a:xfrm>
          <a:prstGeom prst="rect">
            <a:avLst/>
          </a:prstGeom>
          <a:solidFill>
            <a:srgbClr val="F1AA29"/>
          </a:solidFill>
        </p:spPr>
        <p:txBody>
          <a:bodyPr anchorCtr="0" anchor="ctr" bIns="91425" lIns="91425" spcFirstLastPara="1" rIns="91425" wrap="square" tIns="91425">
            <a:noAutofit/>
          </a:bodyPr>
          <a:lstStyle>
            <a:lvl1pPr lvl="0" rtl="0" algn="l">
              <a:spcBef>
                <a:spcPts val="0"/>
              </a:spcBef>
              <a:spcAft>
                <a:spcPts val="0"/>
              </a:spcAft>
              <a:buClr>
                <a:srgbClr val="FFFFFF"/>
              </a:buClr>
              <a:buSzPts val="5200"/>
              <a:buFont typeface="Montserrat"/>
              <a:buNone/>
              <a:defRPr sz="5200">
                <a:solidFill>
                  <a:srgbClr val="FFFFFF"/>
                </a:solidFill>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7" name="Google Shape;37;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Green)">
  <p:cSld name="SECTION_HEADER_2">
    <p:spTree>
      <p:nvGrpSpPr>
        <p:cNvPr id="38" name="Shape 38"/>
        <p:cNvGrpSpPr/>
        <p:nvPr/>
      </p:nvGrpSpPr>
      <p:grpSpPr>
        <a:xfrm>
          <a:off x="0" y="0"/>
          <a:ext cx="0" cy="0"/>
          <a:chOff x="0" y="0"/>
          <a:chExt cx="0" cy="0"/>
        </a:xfrm>
      </p:grpSpPr>
      <p:sp>
        <p:nvSpPr>
          <p:cNvPr id="39" name="Google Shape;39;p7"/>
          <p:cNvSpPr/>
          <p:nvPr/>
        </p:nvSpPr>
        <p:spPr>
          <a:xfrm>
            <a:off x="771225" y="1546638"/>
            <a:ext cx="7601700" cy="20511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7"/>
          <p:cNvSpPr txBox="1"/>
          <p:nvPr>
            <p:ph type="ctrTitle"/>
          </p:nvPr>
        </p:nvSpPr>
        <p:spPr>
          <a:xfrm>
            <a:off x="771075" y="1545750"/>
            <a:ext cx="7601700" cy="2051100"/>
          </a:xfrm>
          <a:prstGeom prst="rect">
            <a:avLst/>
          </a:prstGeom>
          <a:solidFill>
            <a:srgbClr val="5F994A"/>
          </a:solidFill>
        </p:spPr>
        <p:txBody>
          <a:bodyPr anchorCtr="0" anchor="ctr" bIns="91425" lIns="91425" spcFirstLastPara="1" rIns="91425" wrap="square" tIns="91425">
            <a:noAutofit/>
          </a:bodyPr>
          <a:lstStyle>
            <a:lvl1pPr lvl="0" rtl="0" algn="l">
              <a:spcBef>
                <a:spcPts val="0"/>
              </a:spcBef>
              <a:spcAft>
                <a:spcPts val="0"/>
              </a:spcAft>
              <a:buClr>
                <a:srgbClr val="FFFFFF"/>
              </a:buClr>
              <a:buSzPts val="5200"/>
              <a:buFont typeface="Montserrat"/>
              <a:buNone/>
              <a:defRPr sz="5200">
                <a:solidFill>
                  <a:srgbClr val="FFFFFF"/>
                </a:solidFill>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1" name="Google Shape;41;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ue)" type="tx">
  <p:cSld name="TITLE_AND_BODY">
    <p:spTree>
      <p:nvGrpSpPr>
        <p:cNvPr id="42" name="Shape 42"/>
        <p:cNvGrpSpPr/>
        <p:nvPr/>
      </p:nvGrpSpPr>
      <p:grpSpPr>
        <a:xfrm>
          <a:off x="0" y="0"/>
          <a:ext cx="0" cy="0"/>
          <a:chOff x="0" y="0"/>
          <a:chExt cx="0" cy="0"/>
        </a:xfrm>
      </p:grpSpPr>
      <p:sp>
        <p:nvSpPr>
          <p:cNvPr id="43" name="Google Shape;43;p8"/>
          <p:cNvSpPr/>
          <p:nvPr/>
        </p:nvSpPr>
        <p:spPr>
          <a:xfrm>
            <a:off x="0" y="0"/>
            <a:ext cx="9144000" cy="7530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 name="Google Shape;45;p8"/>
          <p:cNvSpPr txBox="1"/>
          <p:nvPr>
            <p:ph idx="1" type="body"/>
          </p:nvPr>
        </p:nvSpPr>
        <p:spPr>
          <a:xfrm>
            <a:off x="311700" y="1075500"/>
            <a:ext cx="8520600" cy="3772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6" name="Google Shape;46;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mber)">
  <p:cSld name="TITLE_AND_BODY_2">
    <p:spTree>
      <p:nvGrpSpPr>
        <p:cNvPr id="47" name="Shape 47"/>
        <p:cNvGrpSpPr/>
        <p:nvPr/>
      </p:nvGrpSpPr>
      <p:grpSpPr>
        <a:xfrm>
          <a:off x="0" y="0"/>
          <a:ext cx="0" cy="0"/>
          <a:chOff x="0" y="0"/>
          <a:chExt cx="0" cy="0"/>
        </a:xfrm>
      </p:grpSpPr>
      <p:sp>
        <p:nvSpPr>
          <p:cNvPr id="48" name="Google Shape;48;p9"/>
          <p:cNvSpPr/>
          <p:nvPr/>
        </p:nvSpPr>
        <p:spPr>
          <a:xfrm>
            <a:off x="0" y="0"/>
            <a:ext cx="9144000" cy="753000"/>
          </a:xfrm>
          <a:prstGeom prst="rect">
            <a:avLst/>
          </a:prstGeom>
          <a:solidFill>
            <a:srgbClr val="F1AA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9"/>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9"/>
          <p:cNvSpPr txBox="1"/>
          <p:nvPr>
            <p:ph idx="1" type="body"/>
          </p:nvPr>
        </p:nvSpPr>
        <p:spPr>
          <a:xfrm>
            <a:off x="311700" y="1075500"/>
            <a:ext cx="8520600" cy="3772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1" name="Google Shape;51;p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Green)">
  <p:cSld name="TITLE_AND_BODY_3">
    <p:spTree>
      <p:nvGrpSpPr>
        <p:cNvPr id="52" name="Shape 52"/>
        <p:cNvGrpSpPr/>
        <p:nvPr/>
      </p:nvGrpSpPr>
      <p:grpSpPr>
        <a:xfrm>
          <a:off x="0" y="0"/>
          <a:ext cx="0" cy="0"/>
          <a:chOff x="0" y="0"/>
          <a:chExt cx="0" cy="0"/>
        </a:xfrm>
      </p:grpSpPr>
      <p:sp>
        <p:nvSpPr>
          <p:cNvPr id="53" name="Google Shape;53;p10"/>
          <p:cNvSpPr/>
          <p:nvPr/>
        </p:nvSpPr>
        <p:spPr>
          <a:xfrm>
            <a:off x="0" y="0"/>
            <a:ext cx="9144000" cy="753000"/>
          </a:xfrm>
          <a:prstGeom prst="rect">
            <a:avLst/>
          </a:prstGeom>
          <a:solidFill>
            <a:srgbClr val="5F99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0"/>
          <p:cNvSpPr txBox="1"/>
          <p:nvPr>
            <p:ph idx="1" type="body"/>
          </p:nvPr>
        </p:nvSpPr>
        <p:spPr>
          <a:xfrm>
            <a:off x="311700" y="1075500"/>
            <a:ext cx="8520600" cy="3772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6" name="Google Shape;56;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white and Blue)">
  <p:cSld name="TITLE_AND_BODY_1">
    <p:spTree>
      <p:nvGrpSpPr>
        <p:cNvPr id="57" name="Shape 57"/>
        <p:cNvGrpSpPr/>
        <p:nvPr/>
      </p:nvGrpSpPr>
      <p:grpSpPr>
        <a:xfrm>
          <a:off x="0" y="0"/>
          <a:ext cx="0" cy="0"/>
          <a:chOff x="0" y="0"/>
          <a:chExt cx="0" cy="0"/>
        </a:xfrm>
      </p:grpSpPr>
      <p:sp>
        <p:nvSpPr>
          <p:cNvPr id="58" name="Google Shape;58;p11"/>
          <p:cNvSpPr txBox="1"/>
          <p:nvPr>
            <p:ph idx="1" type="body"/>
          </p:nvPr>
        </p:nvSpPr>
        <p:spPr>
          <a:xfrm>
            <a:off x="311700" y="1075500"/>
            <a:ext cx="8520600" cy="3772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9" name="Google Shape;59;p11"/>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 name="Google Shape;60;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white and Amber)">
  <p:cSld name="TITLE_AND_BODY_1_1">
    <p:spTree>
      <p:nvGrpSpPr>
        <p:cNvPr id="61" name="Shape 61"/>
        <p:cNvGrpSpPr/>
        <p:nvPr/>
      </p:nvGrpSpPr>
      <p:grpSpPr>
        <a:xfrm>
          <a:off x="0" y="0"/>
          <a:ext cx="0" cy="0"/>
          <a:chOff x="0" y="0"/>
          <a:chExt cx="0" cy="0"/>
        </a:xfrm>
      </p:grpSpPr>
      <p:sp>
        <p:nvSpPr>
          <p:cNvPr id="62" name="Google Shape;62;p12"/>
          <p:cNvSpPr txBox="1"/>
          <p:nvPr>
            <p:ph idx="1" type="body"/>
          </p:nvPr>
        </p:nvSpPr>
        <p:spPr>
          <a:xfrm>
            <a:off x="311700" y="1075500"/>
            <a:ext cx="8520600" cy="3772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3" name="Google Shape;63;p12"/>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1AA29"/>
              </a:buClr>
              <a:buSzPts val="2800"/>
              <a:buNone/>
              <a:defRPr>
                <a:solidFill>
                  <a:srgbClr val="F1AA29"/>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white and Green)">
  <p:cSld name="TITLE_AND_BODY_1_2">
    <p:spTree>
      <p:nvGrpSpPr>
        <p:cNvPr id="65" name="Shape 65"/>
        <p:cNvGrpSpPr/>
        <p:nvPr/>
      </p:nvGrpSpPr>
      <p:grpSpPr>
        <a:xfrm>
          <a:off x="0" y="0"/>
          <a:ext cx="0" cy="0"/>
          <a:chOff x="0" y="0"/>
          <a:chExt cx="0" cy="0"/>
        </a:xfrm>
      </p:grpSpPr>
      <p:sp>
        <p:nvSpPr>
          <p:cNvPr id="66" name="Google Shape;66;p13"/>
          <p:cNvSpPr txBox="1"/>
          <p:nvPr>
            <p:ph idx="1" type="body"/>
          </p:nvPr>
        </p:nvSpPr>
        <p:spPr>
          <a:xfrm>
            <a:off x="311700" y="1075500"/>
            <a:ext cx="8520600" cy="37725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7" name="Google Shape;67;p13"/>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5F994A"/>
              </a:buClr>
              <a:buSzPts val="2800"/>
              <a:buNone/>
              <a:defRPr>
                <a:solidFill>
                  <a:srgbClr val="5F994A"/>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 name="Google Shape;68;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Blue)" type="twoColTx">
  <p:cSld name="TITLE_AND_TWO_COLUMNS">
    <p:spTree>
      <p:nvGrpSpPr>
        <p:cNvPr id="69" name="Shape 69"/>
        <p:cNvGrpSpPr/>
        <p:nvPr/>
      </p:nvGrpSpPr>
      <p:grpSpPr>
        <a:xfrm>
          <a:off x="0" y="0"/>
          <a:ext cx="0" cy="0"/>
          <a:chOff x="0" y="0"/>
          <a:chExt cx="0" cy="0"/>
        </a:xfrm>
      </p:grpSpPr>
      <p:sp>
        <p:nvSpPr>
          <p:cNvPr id="70" name="Google Shape;70;p14"/>
          <p:cNvSpPr/>
          <p:nvPr/>
        </p:nvSpPr>
        <p:spPr>
          <a:xfrm>
            <a:off x="0" y="0"/>
            <a:ext cx="9144000" cy="7530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4"/>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3" name="Google Shape;73;p1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4" name="Google Shape;74;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Amber)">
  <p:cSld name="TITLE_AND_TWO_COLUMNS_2">
    <p:spTree>
      <p:nvGrpSpPr>
        <p:cNvPr id="75" name="Shape 75"/>
        <p:cNvGrpSpPr/>
        <p:nvPr/>
      </p:nvGrpSpPr>
      <p:grpSpPr>
        <a:xfrm>
          <a:off x="0" y="0"/>
          <a:ext cx="0" cy="0"/>
          <a:chOff x="0" y="0"/>
          <a:chExt cx="0" cy="0"/>
        </a:xfrm>
      </p:grpSpPr>
      <p:sp>
        <p:nvSpPr>
          <p:cNvPr id="76" name="Google Shape;76;p15"/>
          <p:cNvSpPr/>
          <p:nvPr/>
        </p:nvSpPr>
        <p:spPr>
          <a:xfrm>
            <a:off x="0" y="0"/>
            <a:ext cx="9144000" cy="753000"/>
          </a:xfrm>
          <a:prstGeom prst="rect">
            <a:avLst/>
          </a:prstGeom>
          <a:solidFill>
            <a:srgbClr val="F1AA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 name="Google Shape;78;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9" name="Google Shape;79;p1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0" name="Google Shape;80;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Green)">
  <p:cSld name="TITLE_AND_TWO_COLUMNS_3">
    <p:spTree>
      <p:nvGrpSpPr>
        <p:cNvPr id="81" name="Shape 81"/>
        <p:cNvGrpSpPr/>
        <p:nvPr/>
      </p:nvGrpSpPr>
      <p:grpSpPr>
        <a:xfrm>
          <a:off x="0" y="0"/>
          <a:ext cx="0" cy="0"/>
          <a:chOff x="0" y="0"/>
          <a:chExt cx="0" cy="0"/>
        </a:xfrm>
      </p:grpSpPr>
      <p:sp>
        <p:nvSpPr>
          <p:cNvPr id="82" name="Google Shape;82;p16"/>
          <p:cNvSpPr/>
          <p:nvPr/>
        </p:nvSpPr>
        <p:spPr>
          <a:xfrm>
            <a:off x="0" y="0"/>
            <a:ext cx="9144000" cy="753000"/>
          </a:xfrm>
          <a:prstGeom prst="rect">
            <a:avLst/>
          </a:prstGeom>
          <a:solidFill>
            <a:srgbClr val="5F99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16"/>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6" name="Google Shape;86;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white and Blue)">
  <p:cSld name="TITLE_AND_TWO_COLUMNS_1">
    <p:spTree>
      <p:nvGrpSpPr>
        <p:cNvPr id="87" name="Shape 87"/>
        <p:cNvGrpSpPr/>
        <p:nvPr/>
      </p:nvGrpSpPr>
      <p:grpSpPr>
        <a:xfrm>
          <a:off x="0" y="0"/>
          <a:ext cx="0" cy="0"/>
          <a:chOff x="0" y="0"/>
          <a:chExt cx="0" cy="0"/>
        </a:xfrm>
      </p:grpSpPr>
      <p:sp>
        <p:nvSpPr>
          <p:cNvPr id="88" name="Google Shape;88;p17"/>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 name="Google Shape;89;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0" name="Google Shape;90;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1" name="Google Shape;91;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white and Amber)">
  <p:cSld name="TITLE_AND_TWO_COLUMNS_1_1">
    <p:spTree>
      <p:nvGrpSpPr>
        <p:cNvPr id="92" name="Shape 92"/>
        <p:cNvGrpSpPr/>
        <p:nvPr/>
      </p:nvGrpSpPr>
      <p:grpSpPr>
        <a:xfrm>
          <a:off x="0" y="0"/>
          <a:ext cx="0" cy="0"/>
          <a:chOff x="0" y="0"/>
          <a:chExt cx="0" cy="0"/>
        </a:xfrm>
      </p:grpSpPr>
      <p:sp>
        <p:nvSpPr>
          <p:cNvPr id="93" name="Google Shape;93;p18"/>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1AA29"/>
              </a:buClr>
              <a:buSzPts val="2800"/>
              <a:buNone/>
              <a:defRPr>
                <a:solidFill>
                  <a:srgbClr val="F1AA29"/>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4" name="Google Shape;94;p1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5" name="Google Shape;95;p1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6" name="Google Shape;96;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white and Green)">
  <p:cSld name="TITLE_AND_TWO_COLUMNS_1_2">
    <p:spTree>
      <p:nvGrpSpPr>
        <p:cNvPr id="97" name="Shape 97"/>
        <p:cNvGrpSpPr/>
        <p:nvPr/>
      </p:nvGrpSpPr>
      <p:grpSpPr>
        <a:xfrm>
          <a:off x="0" y="0"/>
          <a:ext cx="0" cy="0"/>
          <a:chOff x="0" y="0"/>
          <a:chExt cx="0" cy="0"/>
        </a:xfrm>
      </p:grpSpPr>
      <p:sp>
        <p:nvSpPr>
          <p:cNvPr id="98" name="Google Shape;98;p19"/>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5F994A"/>
              </a:buClr>
              <a:buSzPts val="2800"/>
              <a:buNone/>
              <a:defRPr>
                <a:solidFill>
                  <a:srgbClr val="5F994A"/>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00" name="Google Shape;100;p1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01" name="Google Shape;101;p1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per title (Blue)" type="titleOnly">
  <p:cSld name="TITLE_ONLY">
    <p:spTree>
      <p:nvGrpSpPr>
        <p:cNvPr id="102" name="Shape 102"/>
        <p:cNvGrpSpPr/>
        <p:nvPr/>
      </p:nvGrpSpPr>
      <p:grpSpPr>
        <a:xfrm>
          <a:off x="0" y="0"/>
          <a:ext cx="0" cy="0"/>
          <a:chOff x="0" y="0"/>
          <a:chExt cx="0" cy="0"/>
        </a:xfrm>
      </p:grpSpPr>
      <p:sp>
        <p:nvSpPr>
          <p:cNvPr id="103" name="Google Shape;103;p20"/>
          <p:cNvSpPr/>
          <p:nvPr/>
        </p:nvSpPr>
        <p:spPr>
          <a:xfrm>
            <a:off x="0" y="0"/>
            <a:ext cx="9144000" cy="7530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0"/>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5" name="Google Shape;105;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per title (Amber)">
  <p:cSld name="TITLE_ONLY_3">
    <p:spTree>
      <p:nvGrpSpPr>
        <p:cNvPr id="106" name="Shape 106"/>
        <p:cNvGrpSpPr/>
        <p:nvPr/>
      </p:nvGrpSpPr>
      <p:grpSpPr>
        <a:xfrm>
          <a:off x="0" y="0"/>
          <a:ext cx="0" cy="0"/>
          <a:chOff x="0" y="0"/>
          <a:chExt cx="0" cy="0"/>
        </a:xfrm>
      </p:grpSpPr>
      <p:sp>
        <p:nvSpPr>
          <p:cNvPr id="107" name="Google Shape;107;p21"/>
          <p:cNvSpPr/>
          <p:nvPr/>
        </p:nvSpPr>
        <p:spPr>
          <a:xfrm>
            <a:off x="0" y="0"/>
            <a:ext cx="9144000" cy="753000"/>
          </a:xfrm>
          <a:prstGeom prst="rect">
            <a:avLst/>
          </a:prstGeom>
          <a:solidFill>
            <a:srgbClr val="F1AA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1"/>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9" name="Google Shape;109;p2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per title (Green)">
  <p:cSld name="TITLE_ONLY_4">
    <p:spTree>
      <p:nvGrpSpPr>
        <p:cNvPr id="110" name="Shape 110"/>
        <p:cNvGrpSpPr/>
        <p:nvPr/>
      </p:nvGrpSpPr>
      <p:grpSpPr>
        <a:xfrm>
          <a:off x="0" y="0"/>
          <a:ext cx="0" cy="0"/>
          <a:chOff x="0" y="0"/>
          <a:chExt cx="0" cy="0"/>
        </a:xfrm>
      </p:grpSpPr>
      <p:sp>
        <p:nvSpPr>
          <p:cNvPr id="111" name="Google Shape;111;p22"/>
          <p:cNvSpPr/>
          <p:nvPr/>
        </p:nvSpPr>
        <p:spPr>
          <a:xfrm>
            <a:off x="0" y="0"/>
            <a:ext cx="9144000" cy="753000"/>
          </a:xfrm>
          <a:prstGeom prst="rect">
            <a:avLst/>
          </a:prstGeom>
          <a:solidFill>
            <a:srgbClr val="5F99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2"/>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3" name="Google Shape;113;p2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per title (white and Blue)">
  <p:cSld name="TITLE_ONLY_2">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 name="Google Shape;116;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per title (white and Amber)">
  <p:cSld name="TITLE_ONLY_2_1">
    <p:spTree>
      <p:nvGrpSpPr>
        <p:cNvPr id="117" name="Shape 117"/>
        <p:cNvGrpSpPr/>
        <p:nvPr/>
      </p:nvGrpSpPr>
      <p:grpSpPr>
        <a:xfrm>
          <a:off x="0" y="0"/>
          <a:ext cx="0" cy="0"/>
          <a:chOff x="0" y="0"/>
          <a:chExt cx="0" cy="0"/>
        </a:xfrm>
      </p:grpSpPr>
      <p:sp>
        <p:nvSpPr>
          <p:cNvPr id="118" name="Google Shape;118;p24"/>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1AA29"/>
              </a:buClr>
              <a:buSzPts val="2800"/>
              <a:buNone/>
              <a:defRPr>
                <a:solidFill>
                  <a:srgbClr val="F1AA29"/>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9" name="Google Shape;119;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per title (white and Green)">
  <p:cSld name="TITLE_ONLY_2_2">
    <p:spTree>
      <p:nvGrpSpPr>
        <p:cNvPr id="120" name="Shape 120"/>
        <p:cNvGrpSpPr/>
        <p:nvPr/>
      </p:nvGrpSpPr>
      <p:grpSpPr>
        <a:xfrm>
          <a:off x="0" y="0"/>
          <a:ext cx="0" cy="0"/>
          <a:chOff x="0" y="0"/>
          <a:chExt cx="0" cy="0"/>
        </a:xfrm>
      </p:grpSpPr>
      <p:sp>
        <p:nvSpPr>
          <p:cNvPr id="121" name="Google Shape;121;p25"/>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5F994A"/>
              </a:buClr>
              <a:buSzPts val="2800"/>
              <a:buNone/>
              <a:defRPr>
                <a:solidFill>
                  <a:srgbClr val="5F994A"/>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 name="Google Shape;122;p2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wer title (Blue)">
  <p:cSld name="TITLE_ONLY_1">
    <p:spTree>
      <p:nvGrpSpPr>
        <p:cNvPr id="123" name="Shape 123"/>
        <p:cNvGrpSpPr/>
        <p:nvPr/>
      </p:nvGrpSpPr>
      <p:grpSpPr>
        <a:xfrm>
          <a:off x="0" y="0"/>
          <a:ext cx="0" cy="0"/>
          <a:chOff x="0" y="0"/>
          <a:chExt cx="0" cy="0"/>
        </a:xfrm>
      </p:grpSpPr>
      <p:sp>
        <p:nvSpPr>
          <p:cNvPr id="124" name="Google Shape;124;p26"/>
          <p:cNvSpPr/>
          <p:nvPr/>
        </p:nvSpPr>
        <p:spPr>
          <a:xfrm>
            <a:off x="0" y="4390500"/>
            <a:ext cx="9144000" cy="7530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6"/>
          <p:cNvSpPr txBox="1"/>
          <p:nvPr>
            <p:ph type="title"/>
          </p:nvPr>
        </p:nvSpPr>
        <p:spPr>
          <a:xfrm>
            <a:off x="311775" y="44806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 name="Google Shape;126;p2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wer title (Amber)">
  <p:cSld name="TITLE_ONLY_1_2">
    <p:spTree>
      <p:nvGrpSpPr>
        <p:cNvPr id="127" name="Shape 127"/>
        <p:cNvGrpSpPr/>
        <p:nvPr/>
      </p:nvGrpSpPr>
      <p:grpSpPr>
        <a:xfrm>
          <a:off x="0" y="0"/>
          <a:ext cx="0" cy="0"/>
          <a:chOff x="0" y="0"/>
          <a:chExt cx="0" cy="0"/>
        </a:xfrm>
      </p:grpSpPr>
      <p:sp>
        <p:nvSpPr>
          <p:cNvPr id="128" name="Google Shape;128;p27"/>
          <p:cNvSpPr/>
          <p:nvPr/>
        </p:nvSpPr>
        <p:spPr>
          <a:xfrm>
            <a:off x="0" y="4390500"/>
            <a:ext cx="9144000" cy="753000"/>
          </a:xfrm>
          <a:prstGeom prst="rect">
            <a:avLst/>
          </a:prstGeom>
          <a:solidFill>
            <a:srgbClr val="F1AA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7"/>
          <p:cNvSpPr txBox="1"/>
          <p:nvPr>
            <p:ph type="title"/>
          </p:nvPr>
        </p:nvSpPr>
        <p:spPr>
          <a:xfrm>
            <a:off x="311775" y="44806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0" name="Google Shape;130;p2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wer title (Green)">
  <p:cSld name="TITLE_ONLY_1_3">
    <p:spTree>
      <p:nvGrpSpPr>
        <p:cNvPr id="131" name="Shape 131"/>
        <p:cNvGrpSpPr/>
        <p:nvPr/>
      </p:nvGrpSpPr>
      <p:grpSpPr>
        <a:xfrm>
          <a:off x="0" y="0"/>
          <a:ext cx="0" cy="0"/>
          <a:chOff x="0" y="0"/>
          <a:chExt cx="0" cy="0"/>
        </a:xfrm>
      </p:grpSpPr>
      <p:sp>
        <p:nvSpPr>
          <p:cNvPr id="132" name="Google Shape;132;p28"/>
          <p:cNvSpPr/>
          <p:nvPr/>
        </p:nvSpPr>
        <p:spPr>
          <a:xfrm>
            <a:off x="0" y="4390500"/>
            <a:ext cx="9144000" cy="753000"/>
          </a:xfrm>
          <a:prstGeom prst="rect">
            <a:avLst/>
          </a:prstGeom>
          <a:solidFill>
            <a:srgbClr val="5F99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8"/>
          <p:cNvSpPr txBox="1"/>
          <p:nvPr>
            <p:ph type="title"/>
          </p:nvPr>
        </p:nvSpPr>
        <p:spPr>
          <a:xfrm>
            <a:off x="311775" y="44806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FFFFF"/>
              </a:buClr>
              <a:buSzPts val="2800"/>
              <a:buNone/>
              <a:defRPr>
                <a:solidFill>
                  <a:srgbClr val="FFFF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 name="Google Shape;134;p2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wer title (white and Blue)">
  <p:cSld name="TITLE_ONLY_1_1">
    <p:spTree>
      <p:nvGrpSpPr>
        <p:cNvPr id="135" name="Shape 135"/>
        <p:cNvGrpSpPr/>
        <p:nvPr/>
      </p:nvGrpSpPr>
      <p:grpSpPr>
        <a:xfrm>
          <a:off x="0" y="0"/>
          <a:ext cx="0" cy="0"/>
          <a:chOff x="0" y="0"/>
          <a:chExt cx="0" cy="0"/>
        </a:xfrm>
      </p:grpSpPr>
      <p:sp>
        <p:nvSpPr>
          <p:cNvPr id="136" name="Google Shape;136;p29"/>
          <p:cNvSpPr txBox="1"/>
          <p:nvPr>
            <p:ph type="title"/>
          </p:nvPr>
        </p:nvSpPr>
        <p:spPr>
          <a:xfrm>
            <a:off x="311775" y="44806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2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wer title (white and Amber)">
  <p:cSld name="TITLE_ONLY_1_1_1">
    <p:spTree>
      <p:nvGrpSpPr>
        <p:cNvPr id="138" name="Shape 138"/>
        <p:cNvGrpSpPr/>
        <p:nvPr/>
      </p:nvGrpSpPr>
      <p:grpSpPr>
        <a:xfrm>
          <a:off x="0" y="0"/>
          <a:ext cx="0" cy="0"/>
          <a:chOff x="0" y="0"/>
          <a:chExt cx="0" cy="0"/>
        </a:xfrm>
      </p:grpSpPr>
      <p:sp>
        <p:nvSpPr>
          <p:cNvPr id="139" name="Google Shape;139;p30"/>
          <p:cNvSpPr txBox="1"/>
          <p:nvPr>
            <p:ph type="title"/>
          </p:nvPr>
        </p:nvSpPr>
        <p:spPr>
          <a:xfrm>
            <a:off x="311775" y="44806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F1AA29"/>
              </a:buClr>
              <a:buSzPts val="2800"/>
              <a:buNone/>
              <a:defRPr>
                <a:solidFill>
                  <a:srgbClr val="F1AA29"/>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3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wer title (white and Green)">
  <p:cSld name="TITLE_ONLY_1_1_2">
    <p:spTree>
      <p:nvGrpSpPr>
        <p:cNvPr id="141" name="Shape 141"/>
        <p:cNvGrpSpPr/>
        <p:nvPr/>
      </p:nvGrpSpPr>
      <p:grpSpPr>
        <a:xfrm>
          <a:off x="0" y="0"/>
          <a:ext cx="0" cy="0"/>
          <a:chOff x="0" y="0"/>
          <a:chExt cx="0" cy="0"/>
        </a:xfrm>
      </p:grpSpPr>
      <p:sp>
        <p:nvSpPr>
          <p:cNvPr id="142" name="Google Shape;142;p31"/>
          <p:cNvSpPr txBox="1"/>
          <p:nvPr>
            <p:ph type="title"/>
          </p:nvPr>
        </p:nvSpPr>
        <p:spPr>
          <a:xfrm>
            <a:off x="311775" y="4480650"/>
            <a:ext cx="8520600" cy="572700"/>
          </a:xfrm>
          <a:prstGeom prst="rect">
            <a:avLst/>
          </a:prstGeom>
        </p:spPr>
        <p:txBody>
          <a:bodyPr anchorCtr="0" anchor="t" bIns="91425" lIns="91425" spcFirstLastPara="1" rIns="91425" wrap="square" tIns="91425">
            <a:noAutofit/>
          </a:bodyPr>
          <a:lstStyle>
            <a:lvl1pPr lvl="0" rtl="0" algn="l">
              <a:spcBef>
                <a:spcPts val="0"/>
              </a:spcBef>
              <a:spcAft>
                <a:spcPts val="0"/>
              </a:spcAft>
              <a:buClr>
                <a:srgbClr val="5F994A"/>
              </a:buClr>
              <a:buSzPts val="2800"/>
              <a:buNone/>
              <a:defRPr>
                <a:solidFill>
                  <a:srgbClr val="5F994A"/>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3" name="Google Shape;143;p3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Blue)">
  <p:cSld name="ONE_COLUMN_TEXT">
    <p:spTree>
      <p:nvGrpSpPr>
        <p:cNvPr id="144" name="Shape 144"/>
        <p:cNvGrpSpPr/>
        <p:nvPr/>
      </p:nvGrpSpPr>
      <p:grpSpPr>
        <a:xfrm>
          <a:off x="0" y="0"/>
          <a:ext cx="0" cy="0"/>
          <a:chOff x="0" y="0"/>
          <a:chExt cx="0" cy="0"/>
        </a:xfrm>
      </p:grpSpPr>
      <p:sp>
        <p:nvSpPr>
          <p:cNvPr id="145" name="Google Shape;145;p32"/>
          <p:cNvSpPr txBox="1"/>
          <p:nvPr>
            <p:ph type="title"/>
          </p:nvPr>
        </p:nvSpPr>
        <p:spPr>
          <a:xfrm>
            <a:off x="311700" y="555600"/>
            <a:ext cx="4620300" cy="755700"/>
          </a:xfrm>
          <a:prstGeom prst="rect">
            <a:avLst/>
          </a:prstGeom>
        </p:spPr>
        <p:txBody>
          <a:bodyPr anchorCtr="0" anchor="b" bIns="91425" lIns="91425" spcFirstLastPara="1" rIns="91425" wrap="square" tIns="91425">
            <a:noAutofit/>
          </a:bodyPr>
          <a:lstStyle>
            <a:lvl1pPr lvl="0" rtl="0" algn="l">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6" name="Google Shape;146;p32"/>
          <p:cNvSpPr txBox="1"/>
          <p:nvPr>
            <p:ph idx="1" type="body"/>
          </p:nvPr>
        </p:nvSpPr>
        <p:spPr>
          <a:xfrm>
            <a:off x="311700" y="1389600"/>
            <a:ext cx="31548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7" name="Google Shape;147;p3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mber)">
  <p:cSld name="ONE_COLUMN_TEXT_1">
    <p:spTree>
      <p:nvGrpSpPr>
        <p:cNvPr id="148" name="Shape 148"/>
        <p:cNvGrpSpPr/>
        <p:nvPr/>
      </p:nvGrpSpPr>
      <p:grpSpPr>
        <a:xfrm>
          <a:off x="0" y="0"/>
          <a:ext cx="0" cy="0"/>
          <a:chOff x="0" y="0"/>
          <a:chExt cx="0" cy="0"/>
        </a:xfrm>
      </p:grpSpPr>
      <p:sp>
        <p:nvSpPr>
          <p:cNvPr id="149" name="Google Shape;149;p33"/>
          <p:cNvSpPr txBox="1"/>
          <p:nvPr>
            <p:ph type="title"/>
          </p:nvPr>
        </p:nvSpPr>
        <p:spPr>
          <a:xfrm>
            <a:off x="311700" y="555600"/>
            <a:ext cx="4620300" cy="755700"/>
          </a:xfrm>
          <a:prstGeom prst="rect">
            <a:avLst/>
          </a:prstGeom>
        </p:spPr>
        <p:txBody>
          <a:bodyPr anchorCtr="0" anchor="b" bIns="91425" lIns="91425" spcFirstLastPara="1" rIns="91425" wrap="square" tIns="91425">
            <a:noAutofit/>
          </a:bodyPr>
          <a:lstStyle>
            <a:lvl1pPr lvl="0" rtl="0" algn="l">
              <a:spcBef>
                <a:spcPts val="0"/>
              </a:spcBef>
              <a:spcAft>
                <a:spcPts val="0"/>
              </a:spcAft>
              <a:buClr>
                <a:srgbClr val="F1AA29"/>
              </a:buClr>
              <a:buSzPts val="2400"/>
              <a:buNone/>
              <a:defRPr sz="2400">
                <a:solidFill>
                  <a:srgbClr val="F1AA29"/>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0" name="Google Shape;150;p33"/>
          <p:cNvSpPr txBox="1"/>
          <p:nvPr>
            <p:ph idx="1" type="body"/>
          </p:nvPr>
        </p:nvSpPr>
        <p:spPr>
          <a:xfrm>
            <a:off x="311700" y="1389600"/>
            <a:ext cx="31548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51" name="Google Shape;151;p3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Green)">
  <p:cSld name="ONE_COLUMN_TEXT_2">
    <p:spTree>
      <p:nvGrpSpPr>
        <p:cNvPr id="152" name="Shape 152"/>
        <p:cNvGrpSpPr/>
        <p:nvPr/>
      </p:nvGrpSpPr>
      <p:grpSpPr>
        <a:xfrm>
          <a:off x="0" y="0"/>
          <a:ext cx="0" cy="0"/>
          <a:chOff x="0" y="0"/>
          <a:chExt cx="0" cy="0"/>
        </a:xfrm>
      </p:grpSpPr>
      <p:sp>
        <p:nvSpPr>
          <p:cNvPr id="153" name="Google Shape;153;p34"/>
          <p:cNvSpPr txBox="1"/>
          <p:nvPr>
            <p:ph type="title"/>
          </p:nvPr>
        </p:nvSpPr>
        <p:spPr>
          <a:xfrm>
            <a:off x="311700" y="555600"/>
            <a:ext cx="4620300" cy="755700"/>
          </a:xfrm>
          <a:prstGeom prst="rect">
            <a:avLst/>
          </a:prstGeom>
        </p:spPr>
        <p:txBody>
          <a:bodyPr anchorCtr="0" anchor="b" bIns="91425" lIns="91425" spcFirstLastPara="1" rIns="91425" wrap="square" tIns="91425">
            <a:noAutofit/>
          </a:bodyPr>
          <a:lstStyle>
            <a:lvl1pPr lvl="0" rtl="0" algn="l">
              <a:spcBef>
                <a:spcPts val="0"/>
              </a:spcBef>
              <a:spcAft>
                <a:spcPts val="0"/>
              </a:spcAft>
              <a:buClr>
                <a:srgbClr val="5F994A"/>
              </a:buClr>
              <a:buSzPts val="2400"/>
              <a:buNone/>
              <a:defRPr sz="2400">
                <a:solidFill>
                  <a:srgbClr val="5F994A"/>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4" name="Google Shape;154;p34"/>
          <p:cNvSpPr txBox="1"/>
          <p:nvPr>
            <p:ph idx="1" type="body"/>
          </p:nvPr>
        </p:nvSpPr>
        <p:spPr>
          <a:xfrm>
            <a:off x="311700" y="1389600"/>
            <a:ext cx="31548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55" name="Google Shape;155;p3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Blue)">
  <p:cSld name="MAIN_POINT">
    <p:spTree>
      <p:nvGrpSpPr>
        <p:cNvPr id="156" name="Shape 156"/>
        <p:cNvGrpSpPr/>
        <p:nvPr/>
      </p:nvGrpSpPr>
      <p:grpSpPr>
        <a:xfrm>
          <a:off x="0" y="0"/>
          <a:ext cx="0" cy="0"/>
          <a:chOff x="0" y="0"/>
          <a:chExt cx="0" cy="0"/>
        </a:xfrm>
      </p:grpSpPr>
      <p:sp>
        <p:nvSpPr>
          <p:cNvPr id="157" name="Google Shape;157;p35"/>
          <p:cNvSpPr txBox="1"/>
          <p:nvPr>
            <p:ph type="title"/>
          </p:nvPr>
        </p:nvSpPr>
        <p:spPr>
          <a:xfrm>
            <a:off x="1388100" y="526350"/>
            <a:ext cx="6367800" cy="40908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58" name="Google Shape;158;p3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mber)">
  <p:cSld name="MAIN_POINT_1">
    <p:spTree>
      <p:nvGrpSpPr>
        <p:cNvPr id="159" name="Shape 159"/>
        <p:cNvGrpSpPr/>
        <p:nvPr/>
      </p:nvGrpSpPr>
      <p:grpSpPr>
        <a:xfrm>
          <a:off x="0" y="0"/>
          <a:ext cx="0" cy="0"/>
          <a:chOff x="0" y="0"/>
          <a:chExt cx="0" cy="0"/>
        </a:xfrm>
      </p:grpSpPr>
      <p:sp>
        <p:nvSpPr>
          <p:cNvPr id="160" name="Google Shape;160;p36"/>
          <p:cNvSpPr txBox="1"/>
          <p:nvPr>
            <p:ph type="title"/>
          </p:nvPr>
        </p:nvSpPr>
        <p:spPr>
          <a:xfrm>
            <a:off x="1388100" y="526350"/>
            <a:ext cx="6367800" cy="4090800"/>
          </a:xfrm>
          <a:prstGeom prst="rect">
            <a:avLst/>
          </a:prstGeom>
        </p:spPr>
        <p:txBody>
          <a:bodyPr anchorCtr="0" anchor="ctr" bIns="91425" lIns="91425" spcFirstLastPara="1" rIns="91425" wrap="square" tIns="91425">
            <a:noAutofit/>
          </a:bodyPr>
          <a:lstStyle>
            <a:lvl1pPr lvl="0" rtl="0" algn="l">
              <a:spcBef>
                <a:spcPts val="0"/>
              </a:spcBef>
              <a:spcAft>
                <a:spcPts val="0"/>
              </a:spcAft>
              <a:buClr>
                <a:srgbClr val="F1AA29"/>
              </a:buClr>
              <a:buSzPts val="4800"/>
              <a:buNone/>
              <a:defRPr sz="4800">
                <a:solidFill>
                  <a:srgbClr val="F1AA29"/>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61" name="Google Shape;161;p3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Green)">
  <p:cSld name="MAIN_POINT_2">
    <p:spTree>
      <p:nvGrpSpPr>
        <p:cNvPr id="162" name="Shape 162"/>
        <p:cNvGrpSpPr/>
        <p:nvPr/>
      </p:nvGrpSpPr>
      <p:grpSpPr>
        <a:xfrm>
          <a:off x="0" y="0"/>
          <a:ext cx="0" cy="0"/>
          <a:chOff x="0" y="0"/>
          <a:chExt cx="0" cy="0"/>
        </a:xfrm>
      </p:grpSpPr>
      <p:sp>
        <p:nvSpPr>
          <p:cNvPr id="163" name="Google Shape;163;p37"/>
          <p:cNvSpPr txBox="1"/>
          <p:nvPr>
            <p:ph type="title"/>
          </p:nvPr>
        </p:nvSpPr>
        <p:spPr>
          <a:xfrm>
            <a:off x="1388100" y="526350"/>
            <a:ext cx="6367800" cy="4090800"/>
          </a:xfrm>
          <a:prstGeom prst="rect">
            <a:avLst/>
          </a:prstGeom>
        </p:spPr>
        <p:txBody>
          <a:bodyPr anchorCtr="0" anchor="ctr" bIns="91425" lIns="91425" spcFirstLastPara="1" rIns="91425" wrap="square" tIns="91425">
            <a:noAutofit/>
          </a:bodyPr>
          <a:lstStyle>
            <a:lvl1pPr lvl="0" rtl="0" algn="l">
              <a:spcBef>
                <a:spcPts val="0"/>
              </a:spcBef>
              <a:spcAft>
                <a:spcPts val="0"/>
              </a:spcAft>
              <a:buClr>
                <a:srgbClr val="5F994A"/>
              </a:buClr>
              <a:buSzPts val="4800"/>
              <a:buNone/>
              <a:defRPr sz="4800">
                <a:solidFill>
                  <a:srgbClr val="5F994A"/>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64" name="Google Shape;164;p3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Blue)">
  <p:cSld name="SECTION_TITLE_AND_DESCRIPTION">
    <p:spTree>
      <p:nvGrpSpPr>
        <p:cNvPr id="165" name="Shape 165"/>
        <p:cNvGrpSpPr/>
        <p:nvPr/>
      </p:nvGrpSpPr>
      <p:grpSpPr>
        <a:xfrm>
          <a:off x="0" y="0"/>
          <a:ext cx="0" cy="0"/>
          <a:chOff x="0" y="0"/>
          <a:chExt cx="0" cy="0"/>
        </a:xfrm>
      </p:grpSpPr>
      <p:sp>
        <p:nvSpPr>
          <p:cNvPr id="166" name="Google Shape;166;p38"/>
          <p:cNvSpPr/>
          <p:nvPr/>
        </p:nvSpPr>
        <p:spPr>
          <a:xfrm>
            <a:off x="0" y="100"/>
            <a:ext cx="3731100" cy="51435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8"/>
          <p:cNvSpPr txBox="1"/>
          <p:nvPr>
            <p:ph idx="1" type="body"/>
          </p:nvPr>
        </p:nvSpPr>
        <p:spPr>
          <a:xfrm>
            <a:off x="4187150" y="724075"/>
            <a:ext cx="4589400" cy="3695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282727"/>
              </a:buClr>
              <a:buSzPts val="1800"/>
              <a:buFont typeface="Lato"/>
              <a:buChar char="◼"/>
              <a:defRPr>
                <a:solidFill>
                  <a:srgbClr val="282727"/>
                </a:solidFill>
                <a:latin typeface="Lato"/>
                <a:ea typeface="Lato"/>
                <a:cs typeface="Lato"/>
                <a:sym typeface="Lato"/>
              </a:defRPr>
            </a:lvl1pPr>
            <a:lvl2pPr indent="-317500" lvl="1" marL="9144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2pPr>
            <a:lvl3pPr indent="-317500" lvl="2" marL="13716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3pPr>
            <a:lvl4pPr indent="-317500" lvl="3" marL="18288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4pPr>
            <a:lvl5pPr indent="-317500" lvl="4" marL="22860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5pPr>
            <a:lvl6pPr indent="-317500" lvl="5" marL="27432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6pPr>
            <a:lvl7pPr indent="-317500" lvl="6" marL="32004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7pPr>
            <a:lvl8pPr indent="-317500" lvl="7" marL="36576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8pPr>
            <a:lvl9pPr indent="-317500" lvl="8" marL="4114800" rtl="0">
              <a:spcBef>
                <a:spcPts val="1600"/>
              </a:spcBef>
              <a:spcAft>
                <a:spcPts val="1600"/>
              </a:spcAft>
              <a:buClr>
                <a:srgbClr val="282727"/>
              </a:buClr>
              <a:buSzPts val="1400"/>
              <a:buFont typeface="Lato"/>
              <a:buChar char="▪"/>
              <a:defRPr>
                <a:solidFill>
                  <a:srgbClr val="282727"/>
                </a:solidFill>
                <a:latin typeface="Lato"/>
                <a:ea typeface="Lato"/>
                <a:cs typeface="Lato"/>
                <a:sym typeface="Lato"/>
              </a:defRPr>
            </a:lvl9pPr>
          </a:lstStyle>
          <a:p/>
        </p:txBody>
      </p:sp>
      <p:sp>
        <p:nvSpPr>
          <p:cNvPr id="168" name="Google Shape;168;p38"/>
          <p:cNvSpPr txBox="1"/>
          <p:nvPr>
            <p:ph type="title"/>
          </p:nvPr>
        </p:nvSpPr>
        <p:spPr>
          <a:xfrm>
            <a:off x="323275" y="538800"/>
            <a:ext cx="3078600" cy="3880500"/>
          </a:xfrm>
          <a:prstGeom prst="rect">
            <a:avLst/>
          </a:prstGeom>
        </p:spPr>
        <p:txBody>
          <a:bodyPr anchorCtr="0" anchor="ctr" bIns="91425" lIns="91425" spcFirstLastPara="1" rIns="91425" wrap="square" tIns="91425">
            <a:noAutofit/>
          </a:bodyPr>
          <a:lstStyle>
            <a:lvl1pPr lvl="0" rtl="0" algn="l">
              <a:spcBef>
                <a:spcPts val="0"/>
              </a:spcBef>
              <a:spcAft>
                <a:spcPts val="0"/>
              </a:spcAft>
              <a:buNone/>
              <a:defRPr sz="3200">
                <a:solidFill>
                  <a:schemeClr val="lt1"/>
                </a:solidFill>
              </a:defRPr>
            </a:lvl1pPr>
            <a:lvl2pPr lvl="1" rtl="0">
              <a:spcBef>
                <a:spcPts val="0"/>
              </a:spcBef>
              <a:spcAft>
                <a:spcPts val="0"/>
              </a:spcAft>
              <a:buNone/>
              <a:defRPr>
                <a:latin typeface="Lato"/>
                <a:ea typeface="Lato"/>
                <a:cs typeface="Lato"/>
                <a:sym typeface="Lato"/>
              </a:defRPr>
            </a:lvl2pPr>
            <a:lvl3pPr lvl="2" rtl="0">
              <a:spcBef>
                <a:spcPts val="0"/>
              </a:spcBef>
              <a:spcAft>
                <a:spcPts val="0"/>
              </a:spcAft>
              <a:buNone/>
              <a:defRPr>
                <a:latin typeface="Lato"/>
                <a:ea typeface="Lato"/>
                <a:cs typeface="Lato"/>
                <a:sym typeface="Lato"/>
              </a:defRPr>
            </a:lvl3pPr>
            <a:lvl4pPr lvl="3" rtl="0">
              <a:spcBef>
                <a:spcPts val="0"/>
              </a:spcBef>
              <a:spcAft>
                <a:spcPts val="0"/>
              </a:spcAft>
              <a:buNone/>
              <a:defRPr>
                <a:latin typeface="Lato"/>
                <a:ea typeface="Lato"/>
                <a:cs typeface="Lato"/>
                <a:sym typeface="Lato"/>
              </a:defRPr>
            </a:lvl4pPr>
            <a:lvl5pPr lvl="4" rtl="0">
              <a:spcBef>
                <a:spcPts val="0"/>
              </a:spcBef>
              <a:spcAft>
                <a:spcPts val="0"/>
              </a:spcAft>
              <a:buNone/>
              <a:defRPr>
                <a:latin typeface="Lato"/>
                <a:ea typeface="Lato"/>
                <a:cs typeface="Lato"/>
                <a:sym typeface="Lato"/>
              </a:defRPr>
            </a:lvl5pPr>
            <a:lvl6pPr lvl="5" rtl="0">
              <a:spcBef>
                <a:spcPts val="0"/>
              </a:spcBef>
              <a:spcAft>
                <a:spcPts val="0"/>
              </a:spcAft>
              <a:buNone/>
              <a:defRPr>
                <a:latin typeface="Lato"/>
                <a:ea typeface="Lato"/>
                <a:cs typeface="Lato"/>
                <a:sym typeface="Lato"/>
              </a:defRPr>
            </a:lvl6pPr>
            <a:lvl7pPr lvl="6" rtl="0">
              <a:spcBef>
                <a:spcPts val="0"/>
              </a:spcBef>
              <a:spcAft>
                <a:spcPts val="0"/>
              </a:spcAft>
              <a:buNone/>
              <a:defRPr>
                <a:latin typeface="Lato"/>
                <a:ea typeface="Lato"/>
                <a:cs typeface="Lato"/>
                <a:sym typeface="Lato"/>
              </a:defRPr>
            </a:lvl7pPr>
            <a:lvl8pPr lvl="7" rtl="0">
              <a:spcBef>
                <a:spcPts val="0"/>
              </a:spcBef>
              <a:spcAft>
                <a:spcPts val="0"/>
              </a:spcAft>
              <a:buNone/>
              <a:defRPr>
                <a:latin typeface="Lato"/>
                <a:ea typeface="Lato"/>
                <a:cs typeface="Lato"/>
                <a:sym typeface="Lato"/>
              </a:defRPr>
            </a:lvl8pPr>
            <a:lvl9pPr lvl="8" rtl="0">
              <a:spcBef>
                <a:spcPts val="0"/>
              </a:spcBef>
              <a:spcAft>
                <a:spcPts val="0"/>
              </a:spcAft>
              <a:buNone/>
              <a:defRPr>
                <a:latin typeface="Lato"/>
                <a:ea typeface="Lato"/>
                <a:cs typeface="Lato"/>
                <a:sym typeface="Lato"/>
              </a:defRPr>
            </a:lvl9pPr>
          </a:lstStyle>
          <a:p/>
        </p:txBody>
      </p:sp>
      <p:sp>
        <p:nvSpPr>
          <p:cNvPr id="169" name="Google Shape;169;p3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282727"/>
                </a:solidFill>
              </a:defRPr>
            </a:lvl1pPr>
            <a:lvl2pPr lvl="1">
              <a:buNone/>
              <a:defRPr>
                <a:solidFill>
                  <a:srgbClr val="282727"/>
                </a:solidFill>
              </a:defRPr>
            </a:lvl2pPr>
            <a:lvl3pPr lvl="2">
              <a:buNone/>
              <a:defRPr>
                <a:solidFill>
                  <a:srgbClr val="282727"/>
                </a:solidFill>
              </a:defRPr>
            </a:lvl3pPr>
            <a:lvl4pPr lvl="3">
              <a:buNone/>
              <a:defRPr>
                <a:solidFill>
                  <a:srgbClr val="282727"/>
                </a:solidFill>
              </a:defRPr>
            </a:lvl4pPr>
            <a:lvl5pPr lvl="4">
              <a:buNone/>
              <a:defRPr>
                <a:solidFill>
                  <a:srgbClr val="282727"/>
                </a:solidFill>
              </a:defRPr>
            </a:lvl5pPr>
            <a:lvl6pPr lvl="5">
              <a:buNone/>
              <a:defRPr>
                <a:solidFill>
                  <a:srgbClr val="282727"/>
                </a:solidFill>
              </a:defRPr>
            </a:lvl6pPr>
            <a:lvl7pPr lvl="6">
              <a:buNone/>
              <a:defRPr>
                <a:solidFill>
                  <a:srgbClr val="282727"/>
                </a:solidFill>
              </a:defRPr>
            </a:lvl7pPr>
            <a:lvl8pPr lvl="7">
              <a:buNone/>
              <a:defRPr>
                <a:solidFill>
                  <a:srgbClr val="282727"/>
                </a:solidFill>
              </a:defRPr>
            </a:lvl8pPr>
            <a:lvl9pPr lvl="8">
              <a:buNone/>
              <a:defRPr>
                <a:solidFill>
                  <a:srgbClr val="282727"/>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Amber)">
  <p:cSld name="SECTION_TITLE_AND_DESCRIPTION_1">
    <p:spTree>
      <p:nvGrpSpPr>
        <p:cNvPr id="170" name="Shape 170"/>
        <p:cNvGrpSpPr/>
        <p:nvPr/>
      </p:nvGrpSpPr>
      <p:grpSpPr>
        <a:xfrm>
          <a:off x="0" y="0"/>
          <a:ext cx="0" cy="0"/>
          <a:chOff x="0" y="0"/>
          <a:chExt cx="0" cy="0"/>
        </a:xfrm>
      </p:grpSpPr>
      <p:sp>
        <p:nvSpPr>
          <p:cNvPr id="171" name="Google Shape;171;p39"/>
          <p:cNvSpPr/>
          <p:nvPr/>
        </p:nvSpPr>
        <p:spPr>
          <a:xfrm>
            <a:off x="0" y="100"/>
            <a:ext cx="3731100" cy="5143500"/>
          </a:xfrm>
          <a:prstGeom prst="rect">
            <a:avLst/>
          </a:prstGeom>
          <a:solidFill>
            <a:srgbClr val="F1AA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9"/>
          <p:cNvSpPr txBox="1"/>
          <p:nvPr>
            <p:ph idx="1" type="body"/>
          </p:nvPr>
        </p:nvSpPr>
        <p:spPr>
          <a:xfrm>
            <a:off x="4187150" y="724075"/>
            <a:ext cx="4589400" cy="3695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282727"/>
              </a:buClr>
              <a:buSzPts val="1800"/>
              <a:buFont typeface="Lato"/>
              <a:buChar char="◼"/>
              <a:defRPr>
                <a:solidFill>
                  <a:srgbClr val="282727"/>
                </a:solidFill>
                <a:latin typeface="Lato"/>
                <a:ea typeface="Lato"/>
                <a:cs typeface="Lato"/>
                <a:sym typeface="Lato"/>
              </a:defRPr>
            </a:lvl1pPr>
            <a:lvl2pPr indent="-317500" lvl="1" marL="9144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2pPr>
            <a:lvl3pPr indent="-317500" lvl="2" marL="13716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3pPr>
            <a:lvl4pPr indent="-317500" lvl="3" marL="18288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4pPr>
            <a:lvl5pPr indent="-317500" lvl="4" marL="22860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5pPr>
            <a:lvl6pPr indent="-317500" lvl="5" marL="27432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6pPr>
            <a:lvl7pPr indent="-317500" lvl="6" marL="32004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7pPr>
            <a:lvl8pPr indent="-317500" lvl="7" marL="36576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8pPr>
            <a:lvl9pPr indent="-317500" lvl="8" marL="4114800" rtl="0">
              <a:spcBef>
                <a:spcPts val="1600"/>
              </a:spcBef>
              <a:spcAft>
                <a:spcPts val="1600"/>
              </a:spcAft>
              <a:buClr>
                <a:srgbClr val="282727"/>
              </a:buClr>
              <a:buSzPts val="1400"/>
              <a:buFont typeface="Lato"/>
              <a:buChar char="▪"/>
              <a:defRPr>
                <a:solidFill>
                  <a:srgbClr val="282727"/>
                </a:solidFill>
                <a:latin typeface="Lato"/>
                <a:ea typeface="Lato"/>
                <a:cs typeface="Lato"/>
                <a:sym typeface="Lato"/>
              </a:defRPr>
            </a:lvl9pPr>
          </a:lstStyle>
          <a:p/>
        </p:txBody>
      </p:sp>
      <p:sp>
        <p:nvSpPr>
          <p:cNvPr id="173" name="Google Shape;173;p39"/>
          <p:cNvSpPr txBox="1"/>
          <p:nvPr>
            <p:ph type="title"/>
          </p:nvPr>
        </p:nvSpPr>
        <p:spPr>
          <a:xfrm>
            <a:off x="323275" y="538800"/>
            <a:ext cx="3078600" cy="3880500"/>
          </a:xfrm>
          <a:prstGeom prst="rect">
            <a:avLst/>
          </a:prstGeom>
        </p:spPr>
        <p:txBody>
          <a:bodyPr anchorCtr="0" anchor="ctr" bIns="91425" lIns="91425" spcFirstLastPara="1" rIns="91425" wrap="square" tIns="91425">
            <a:noAutofit/>
          </a:bodyPr>
          <a:lstStyle>
            <a:lvl1pPr lvl="0" rtl="0" algn="l">
              <a:spcBef>
                <a:spcPts val="0"/>
              </a:spcBef>
              <a:spcAft>
                <a:spcPts val="0"/>
              </a:spcAft>
              <a:buNone/>
              <a:defRPr sz="3200">
                <a:solidFill>
                  <a:schemeClr val="lt1"/>
                </a:solidFill>
              </a:defRPr>
            </a:lvl1pPr>
            <a:lvl2pPr lvl="1" rtl="0">
              <a:spcBef>
                <a:spcPts val="0"/>
              </a:spcBef>
              <a:spcAft>
                <a:spcPts val="0"/>
              </a:spcAft>
              <a:buNone/>
              <a:defRPr>
                <a:latin typeface="Lato"/>
                <a:ea typeface="Lato"/>
                <a:cs typeface="Lato"/>
                <a:sym typeface="Lato"/>
              </a:defRPr>
            </a:lvl2pPr>
            <a:lvl3pPr lvl="2" rtl="0">
              <a:spcBef>
                <a:spcPts val="0"/>
              </a:spcBef>
              <a:spcAft>
                <a:spcPts val="0"/>
              </a:spcAft>
              <a:buNone/>
              <a:defRPr>
                <a:latin typeface="Lato"/>
                <a:ea typeface="Lato"/>
                <a:cs typeface="Lato"/>
                <a:sym typeface="Lato"/>
              </a:defRPr>
            </a:lvl3pPr>
            <a:lvl4pPr lvl="3" rtl="0">
              <a:spcBef>
                <a:spcPts val="0"/>
              </a:spcBef>
              <a:spcAft>
                <a:spcPts val="0"/>
              </a:spcAft>
              <a:buNone/>
              <a:defRPr>
                <a:latin typeface="Lato"/>
                <a:ea typeface="Lato"/>
                <a:cs typeface="Lato"/>
                <a:sym typeface="Lato"/>
              </a:defRPr>
            </a:lvl4pPr>
            <a:lvl5pPr lvl="4" rtl="0">
              <a:spcBef>
                <a:spcPts val="0"/>
              </a:spcBef>
              <a:spcAft>
                <a:spcPts val="0"/>
              </a:spcAft>
              <a:buNone/>
              <a:defRPr>
                <a:latin typeface="Lato"/>
                <a:ea typeface="Lato"/>
                <a:cs typeface="Lato"/>
                <a:sym typeface="Lato"/>
              </a:defRPr>
            </a:lvl5pPr>
            <a:lvl6pPr lvl="5" rtl="0">
              <a:spcBef>
                <a:spcPts val="0"/>
              </a:spcBef>
              <a:spcAft>
                <a:spcPts val="0"/>
              </a:spcAft>
              <a:buNone/>
              <a:defRPr>
                <a:latin typeface="Lato"/>
                <a:ea typeface="Lato"/>
                <a:cs typeface="Lato"/>
                <a:sym typeface="Lato"/>
              </a:defRPr>
            </a:lvl6pPr>
            <a:lvl7pPr lvl="6" rtl="0">
              <a:spcBef>
                <a:spcPts val="0"/>
              </a:spcBef>
              <a:spcAft>
                <a:spcPts val="0"/>
              </a:spcAft>
              <a:buNone/>
              <a:defRPr>
                <a:latin typeface="Lato"/>
                <a:ea typeface="Lato"/>
                <a:cs typeface="Lato"/>
                <a:sym typeface="Lato"/>
              </a:defRPr>
            </a:lvl7pPr>
            <a:lvl8pPr lvl="7" rtl="0">
              <a:spcBef>
                <a:spcPts val="0"/>
              </a:spcBef>
              <a:spcAft>
                <a:spcPts val="0"/>
              </a:spcAft>
              <a:buNone/>
              <a:defRPr>
                <a:latin typeface="Lato"/>
                <a:ea typeface="Lato"/>
                <a:cs typeface="Lato"/>
                <a:sym typeface="Lato"/>
              </a:defRPr>
            </a:lvl8pPr>
            <a:lvl9pPr lvl="8" rtl="0">
              <a:spcBef>
                <a:spcPts val="0"/>
              </a:spcBef>
              <a:spcAft>
                <a:spcPts val="0"/>
              </a:spcAft>
              <a:buNone/>
              <a:defRPr>
                <a:latin typeface="Lato"/>
                <a:ea typeface="Lato"/>
                <a:cs typeface="Lato"/>
                <a:sym typeface="Lato"/>
              </a:defRPr>
            </a:lvl9pPr>
          </a:lstStyle>
          <a:p/>
        </p:txBody>
      </p:sp>
      <p:sp>
        <p:nvSpPr>
          <p:cNvPr id="174" name="Google Shape;174;p3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282727"/>
                </a:solidFill>
              </a:defRPr>
            </a:lvl1pPr>
            <a:lvl2pPr lvl="1" rtl="0">
              <a:buNone/>
              <a:defRPr>
                <a:solidFill>
                  <a:srgbClr val="282727"/>
                </a:solidFill>
              </a:defRPr>
            </a:lvl2pPr>
            <a:lvl3pPr lvl="2" rtl="0">
              <a:buNone/>
              <a:defRPr>
                <a:solidFill>
                  <a:srgbClr val="282727"/>
                </a:solidFill>
              </a:defRPr>
            </a:lvl3pPr>
            <a:lvl4pPr lvl="3" rtl="0">
              <a:buNone/>
              <a:defRPr>
                <a:solidFill>
                  <a:srgbClr val="282727"/>
                </a:solidFill>
              </a:defRPr>
            </a:lvl4pPr>
            <a:lvl5pPr lvl="4" rtl="0">
              <a:buNone/>
              <a:defRPr>
                <a:solidFill>
                  <a:srgbClr val="282727"/>
                </a:solidFill>
              </a:defRPr>
            </a:lvl5pPr>
            <a:lvl6pPr lvl="5" rtl="0">
              <a:buNone/>
              <a:defRPr>
                <a:solidFill>
                  <a:srgbClr val="282727"/>
                </a:solidFill>
              </a:defRPr>
            </a:lvl6pPr>
            <a:lvl7pPr lvl="6" rtl="0">
              <a:buNone/>
              <a:defRPr>
                <a:solidFill>
                  <a:srgbClr val="282727"/>
                </a:solidFill>
              </a:defRPr>
            </a:lvl7pPr>
            <a:lvl8pPr lvl="7" rtl="0">
              <a:buNone/>
              <a:defRPr>
                <a:solidFill>
                  <a:srgbClr val="282727"/>
                </a:solidFill>
              </a:defRPr>
            </a:lvl8pPr>
            <a:lvl9pPr lvl="8" rtl="0">
              <a:buNone/>
              <a:defRPr>
                <a:solidFill>
                  <a:srgbClr val="282727"/>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Green)">
  <p:cSld name="SECTION_TITLE_AND_DESCRIPTION_2">
    <p:spTree>
      <p:nvGrpSpPr>
        <p:cNvPr id="175" name="Shape 175"/>
        <p:cNvGrpSpPr/>
        <p:nvPr/>
      </p:nvGrpSpPr>
      <p:grpSpPr>
        <a:xfrm>
          <a:off x="0" y="0"/>
          <a:ext cx="0" cy="0"/>
          <a:chOff x="0" y="0"/>
          <a:chExt cx="0" cy="0"/>
        </a:xfrm>
      </p:grpSpPr>
      <p:sp>
        <p:nvSpPr>
          <p:cNvPr id="176" name="Google Shape;176;p40"/>
          <p:cNvSpPr/>
          <p:nvPr/>
        </p:nvSpPr>
        <p:spPr>
          <a:xfrm>
            <a:off x="0" y="100"/>
            <a:ext cx="3731100" cy="5143500"/>
          </a:xfrm>
          <a:prstGeom prst="rect">
            <a:avLst/>
          </a:prstGeom>
          <a:solidFill>
            <a:srgbClr val="5F99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40"/>
          <p:cNvSpPr txBox="1"/>
          <p:nvPr>
            <p:ph idx="1" type="body"/>
          </p:nvPr>
        </p:nvSpPr>
        <p:spPr>
          <a:xfrm>
            <a:off x="4187150" y="724075"/>
            <a:ext cx="4589400" cy="3695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282727"/>
              </a:buClr>
              <a:buSzPts val="1800"/>
              <a:buFont typeface="Lato"/>
              <a:buChar char="◼"/>
              <a:defRPr>
                <a:solidFill>
                  <a:srgbClr val="282727"/>
                </a:solidFill>
                <a:latin typeface="Lato"/>
                <a:ea typeface="Lato"/>
                <a:cs typeface="Lato"/>
                <a:sym typeface="Lato"/>
              </a:defRPr>
            </a:lvl1pPr>
            <a:lvl2pPr indent="-317500" lvl="1" marL="9144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2pPr>
            <a:lvl3pPr indent="-317500" lvl="2" marL="13716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3pPr>
            <a:lvl4pPr indent="-317500" lvl="3" marL="18288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4pPr>
            <a:lvl5pPr indent="-317500" lvl="4" marL="22860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5pPr>
            <a:lvl6pPr indent="-317500" lvl="5" marL="27432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6pPr>
            <a:lvl7pPr indent="-317500" lvl="6" marL="32004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7pPr>
            <a:lvl8pPr indent="-317500" lvl="7" marL="3657600" rtl="0">
              <a:spcBef>
                <a:spcPts val="1600"/>
              </a:spcBef>
              <a:spcAft>
                <a:spcPts val="0"/>
              </a:spcAft>
              <a:buClr>
                <a:srgbClr val="282727"/>
              </a:buClr>
              <a:buSzPts val="1400"/>
              <a:buFont typeface="Lato"/>
              <a:buChar char="▫"/>
              <a:defRPr>
                <a:solidFill>
                  <a:srgbClr val="282727"/>
                </a:solidFill>
                <a:latin typeface="Lato"/>
                <a:ea typeface="Lato"/>
                <a:cs typeface="Lato"/>
                <a:sym typeface="Lato"/>
              </a:defRPr>
            </a:lvl8pPr>
            <a:lvl9pPr indent="-317500" lvl="8" marL="4114800" rtl="0">
              <a:spcBef>
                <a:spcPts val="1600"/>
              </a:spcBef>
              <a:spcAft>
                <a:spcPts val="1600"/>
              </a:spcAft>
              <a:buClr>
                <a:srgbClr val="282727"/>
              </a:buClr>
              <a:buSzPts val="1400"/>
              <a:buFont typeface="Lato"/>
              <a:buChar char="▪"/>
              <a:defRPr>
                <a:solidFill>
                  <a:srgbClr val="282727"/>
                </a:solidFill>
                <a:latin typeface="Lato"/>
                <a:ea typeface="Lato"/>
                <a:cs typeface="Lato"/>
                <a:sym typeface="Lato"/>
              </a:defRPr>
            </a:lvl9pPr>
          </a:lstStyle>
          <a:p/>
        </p:txBody>
      </p:sp>
      <p:sp>
        <p:nvSpPr>
          <p:cNvPr id="178" name="Google Shape;178;p40"/>
          <p:cNvSpPr txBox="1"/>
          <p:nvPr>
            <p:ph type="title"/>
          </p:nvPr>
        </p:nvSpPr>
        <p:spPr>
          <a:xfrm>
            <a:off x="323275" y="538800"/>
            <a:ext cx="3078600" cy="3880500"/>
          </a:xfrm>
          <a:prstGeom prst="rect">
            <a:avLst/>
          </a:prstGeom>
        </p:spPr>
        <p:txBody>
          <a:bodyPr anchorCtr="0" anchor="ctr" bIns="91425" lIns="91425" spcFirstLastPara="1" rIns="91425" wrap="square" tIns="91425">
            <a:noAutofit/>
          </a:bodyPr>
          <a:lstStyle>
            <a:lvl1pPr lvl="0" rtl="0" algn="l">
              <a:spcBef>
                <a:spcPts val="0"/>
              </a:spcBef>
              <a:spcAft>
                <a:spcPts val="0"/>
              </a:spcAft>
              <a:buNone/>
              <a:defRPr sz="3200">
                <a:solidFill>
                  <a:schemeClr val="lt1"/>
                </a:solidFill>
              </a:defRPr>
            </a:lvl1pPr>
            <a:lvl2pPr lvl="1" rtl="0">
              <a:spcBef>
                <a:spcPts val="0"/>
              </a:spcBef>
              <a:spcAft>
                <a:spcPts val="0"/>
              </a:spcAft>
              <a:buNone/>
              <a:defRPr>
                <a:latin typeface="Lato"/>
                <a:ea typeface="Lato"/>
                <a:cs typeface="Lato"/>
                <a:sym typeface="Lato"/>
              </a:defRPr>
            </a:lvl2pPr>
            <a:lvl3pPr lvl="2" rtl="0">
              <a:spcBef>
                <a:spcPts val="0"/>
              </a:spcBef>
              <a:spcAft>
                <a:spcPts val="0"/>
              </a:spcAft>
              <a:buNone/>
              <a:defRPr>
                <a:latin typeface="Lato"/>
                <a:ea typeface="Lato"/>
                <a:cs typeface="Lato"/>
                <a:sym typeface="Lato"/>
              </a:defRPr>
            </a:lvl3pPr>
            <a:lvl4pPr lvl="3" rtl="0">
              <a:spcBef>
                <a:spcPts val="0"/>
              </a:spcBef>
              <a:spcAft>
                <a:spcPts val="0"/>
              </a:spcAft>
              <a:buNone/>
              <a:defRPr>
                <a:latin typeface="Lato"/>
                <a:ea typeface="Lato"/>
                <a:cs typeface="Lato"/>
                <a:sym typeface="Lato"/>
              </a:defRPr>
            </a:lvl4pPr>
            <a:lvl5pPr lvl="4" rtl="0">
              <a:spcBef>
                <a:spcPts val="0"/>
              </a:spcBef>
              <a:spcAft>
                <a:spcPts val="0"/>
              </a:spcAft>
              <a:buNone/>
              <a:defRPr>
                <a:latin typeface="Lato"/>
                <a:ea typeface="Lato"/>
                <a:cs typeface="Lato"/>
                <a:sym typeface="Lato"/>
              </a:defRPr>
            </a:lvl5pPr>
            <a:lvl6pPr lvl="5" rtl="0">
              <a:spcBef>
                <a:spcPts val="0"/>
              </a:spcBef>
              <a:spcAft>
                <a:spcPts val="0"/>
              </a:spcAft>
              <a:buNone/>
              <a:defRPr>
                <a:latin typeface="Lato"/>
                <a:ea typeface="Lato"/>
                <a:cs typeface="Lato"/>
                <a:sym typeface="Lato"/>
              </a:defRPr>
            </a:lvl6pPr>
            <a:lvl7pPr lvl="6" rtl="0">
              <a:spcBef>
                <a:spcPts val="0"/>
              </a:spcBef>
              <a:spcAft>
                <a:spcPts val="0"/>
              </a:spcAft>
              <a:buNone/>
              <a:defRPr>
                <a:latin typeface="Lato"/>
                <a:ea typeface="Lato"/>
                <a:cs typeface="Lato"/>
                <a:sym typeface="Lato"/>
              </a:defRPr>
            </a:lvl7pPr>
            <a:lvl8pPr lvl="7" rtl="0">
              <a:spcBef>
                <a:spcPts val="0"/>
              </a:spcBef>
              <a:spcAft>
                <a:spcPts val="0"/>
              </a:spcAft>
              <a:buNone/>
              <a:defRPr>
                <a:latin typeface="Lato"/>
                <a:ea typeface="Lato"/>
                <a:cs typeface="Lato"/>
                <a:sym typeface="Lato"/>
              </a:defRPr>
            </a:lvl8pPr>
            <a:lvl9pPr lvl="8" rtl="0">
              <a:spcBef>
                <a:spcPts val="0"/>
              </a:spcBef>
              <a:spcAft>
                <a:spcPts val="0"/>
              </a:spcAft>
              <a:buNone/>
              <a:defRPr>
                <a:latin typeface="Lato"/>
                <a:ea typeface="Lato"/>
                <a:cs typeface="Lato"/>
                <a:sym typeface="Lato"/>
              </a:defRPr>
            </a:lvl9pPr>
          </a:lstStyle>
          <a:p/>
        </p:txBody>
      </p:sp>
      <p:sp>
        <p:nvSpPr>
          <p:cNvPr id="179" name="Google Shape;179;p4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282727"/>
                </a:solidFill>
              </a:defRPr>
            </a:lvl1pPr>
            <a:lvl2pPr lvl="1" rtl="0">
              <a:buNone/>
              <a:defRPr>
                <a:solidFill>
                  <a:srgbClr val="282727"/>
                </a:solidFill>
              </a:defRPr>
            </a:lvl2pPr>
            <a:lvl3pPr lvl="2" rtl="0">
              <a:buNone/>
              <a:defRPr>
                <a:solidFill>
                  <a:srgbClr val="282727"/>
                </a:solidFill>
              </a:defRPr>
            </a:lvl3pPr>
            <a:lvl4pPr lvl="3" rtl="0">
              <a:buNone/>
              <a:defRPr>
                <a:solidFill>
                  <a:srgbClr val="282727"/>
                </a:solidFill>
              </a:defRPr>
            </a:lvl4pPr>
            <a:lvl5pPr lvl="4" rtl="0">
              <a:buNone/>
              <a:defRPr>
                <a:solidFill>
                  <a:srgbClr val="282727"/>
                </a:solidFill>
              </a:defRPr>
            </a:lvl5pPr>
            <a:lvl6pPr lvl="5" rtl="0">
              <a:buNone/>
              <a:defRPr>
                <a:solidFill>
                  <a:srgbClr val="282727"/>
                </a:solidFill>
              </a:defRPr>
            </a:lvl6pPr>
            <a:lvl7pPr lvl="6" rtl="0">
              <a:buNone/>
              <a:defRPr>
                <a:solidFill>
                  <a:srgbClr val="282727"/>
                </a:solidFill>
              </a:defRPr>
            </a:lvl7pPr>
            <a:lvl8pPr lvl="7" rtl="0">
              <a:buNone/>
              <a:defRPr>
                <a:solidFill>
                  <a:srgbClr val="282727"/>
                </a:solidFill>
              </a:defRPr>
            </a:lvl8pPr>
            <a:lvl9pPr lvl="8" rtl="0">
              <a:buNone/>
              <a:defRPr>
                <a:solidFill>
                  <a:srgbClr val="282727"/>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0" name="Shape 180"/>
        <p:cNvGrpSpPr/>
        <p:nvPr/>
      </p:nvGrpSpPr>
      <p:grpSpPr>
        <a:xfrm>
          <a:off x="0" y="0"/>
          <a:ext cx="0" cy="0"/>
          <a:chOff x="0" y="0"/>
          <a:chExt cx="0" cy="0"/>
        </a:xfrm>
      </p:grpSpPr>
      <p:sp>
        <p:nvSpPr>
          <p:cNvPr id="181" name="Google Shape;181;p41"/>
          <p:cNvSpPr txBox="1"/>
          <p:nvPr>
            <p:ph idx="1" type="subTitle"/>
          </p:nvPr>
        </p:nvSpPr>
        <p:spPr>
          <a:xfrm>
            <a:off x="562650" y="4428150"/>
            <a:ext cx="7909800" cy="5013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182" name="Google Shape;182;p4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Blue)">
  <p:cSld name="BIG_NUMBER">
    <p:spTree>
      <p:nvGrpSpPr>
        <p:cNvPr id="183" name="Shape 183"/>
        <p:cNvGrpSpPr/>
        <p:nvPr/>
      </p:nvGrpSpPr>
      <p:grpSpPr>
        <a:xfrm>
          <a:off x="0" y="0"/>
          <a:ext cx="0" cy="0"/>
          <a:chOff x="0" y="0"/>
          <a:chExt cx="0" cy="0"/>
        </a:xfrm>
      </p:grpSpPr>
      <p:sp>
        <p:nvSpPr>
          <p:cNvPr id="184" name="Google Shape;184;p4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85" name="Google Shape;185;p42"/>
          <p:cNvSpPr txBox="1"/>
          <p:nvPr>
            <p:ph idx="1" type="subTitle"/>
          </p:nvPr>
        </p:nvSpPr>
        <p:spPr>
          <a:xfrm>
            <a:off x="562650" y="3640600"/>
            <a:ext cx="7909800" cy="5013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186" name="Google Shape;186;p4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Amber)">
  <p:cSld name="BIG_NUMBER_1">
    <p:spTree>
      <p:nvGrpSpPr>
        <p:cNvPr id="187" name="Shape 187"/>
        <p:cNvGrpSpPr/>
        <p:nvPr/>
      </p:nvGrpSpPr>
      <p:grpSpPr>
        <a:xfrm>
          <a:off x="0" y="0"/>
          <a:ext cx="0" cy="0"/>
          <a:chOff x="0" y="0"/>
          <a:chExt cx="0" cy="0"/>
        </a:xfrm>
      </p:grpSpPr>
      <p:sp>
        <p:nvSpPr>
          <p:cNvPr id="188" name="Google Shape;188;p4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1AA29"/>
              </a:buClr>
              <a:buSzPts val="12000"/>
              <a:buNone/>
              <a:defRPr sz="12000">
                <a:solidFill>
                  <a:srgbClr val="F1AA29"/>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89" name="Google Shape;189;p43"/>
          <p:cNvSpPr txBox="1"/>
          <p:nvPr>
            <p:ph idx="1" type="subTitle"/>
          </p:nvPr>
        </p:nvSpPr>
        <p:spPr>
          <a:xfrm>
            <a:off x="562650" y="3640600"/>
            <a:ext cx="7909800" cy="5013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190" name="Google Shape;190;p4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Green)">
  <p:cSld name="BIG_NUMBER_2">
    <p:spTree>
      <p:nvGrpSpPr>
        <p:cNvPr id="191" name="Shape 191"/>
        <p:cNvGrpSpPr/>
        <p:nvPr/>
      </p:nvGrpSpPr>
      <p:grpSpPr>
        <a:xfrm>
          <a:off x="0" y="0"/>
          <a:ext cx="0" cy="0"/>
          <a:chOff x="0" y="0"/>
          <a:chExt cx="0" cy="0"/>
        </a:xfrm>
      </p:grpSpPr>
      <p:sp>
        <p:nvSpPr>
          <p:cNvPr id="192" name="Google Shape;192;p4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5F994A"/>
              </a:buClr>
              <a:buSzPts val="12000"/>
              <a:buNone/>
              <a:defRPr sz="12000">
                <a:solidFill>
                  <a:srgbClr val="5F994A"/>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93" name="Google Shape;193;p44"/>
          <p:cNvSpPr txBox="1"/>
          <p:nvPr>
            <p:ph idx="1" type="subTitle"/>
          </p:nvPr>
        </p:nvSpPr>
        <p:spPr>
          <a:xfrm>
            <a:off x="562650" y="3640600"/>
            <a:ext cx="7909800" cy="5013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194" name="Google Shape;194;p4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5" name="Shape 195"/>
        <p:cNvGrpSpPr/>
        <p:nvPr/>
      </p:nvGrpSpPr>
      <p:grpSpPr>
        <a:xfrm>
          <a:off x="0" y="0"/>
          <a:ext cx="0" cy="0"/>
          <a:chOff x="0" y="0"/>
          <a:chExt cx="0" cy="0"/>
        </a:xfrm>
      </p:grpSpPr>
      <p:sp>
        <p:nvSpPr>
          <p:cNvPr id="196" name="Google Shape;196;p4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Blue)">
  <p:cSld name="CUSTOM">
    <p:spTree>
      <p:nvGrpSpPr>
        <p:cNvPr id="197" name="Shape 197"/>
        <p:cNvGrpSpPr/>
        <p:nvPr/>
      </p:nvGrpSpPr>
      <p:grpSpPr>
        <a:xfrm>
          <a:off x="0" y="0"/>
          <a:ext cx="0" cy="0"/>
          <a:chOff x="0" y="0"/>
          <a:chExt cx="0" cy="0"/>
        </a:xfrm>
      </p:grpSpPr>
      <p:sp>
        <p:nvSpPr>
          <p:cNvPr id="198" name="Google Shape;198;p46"/>
          <p:cNvSpPr txBox="1"/>
          <p:nvPr>
            <p:ph idx="1" type="subTitle"/>
          </p:nvPr>
        </p:nvSpPr>
        <p:spPr>
          <a:xfrm>
            <a:off x="842475" y="1759250"/>
            <a:ext cx="7186800" cy="606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rgbClr val="424242"/>
              </a:buClr>
              <a:buSzPts val="2800"/>
              <a:buFont typeface="Lato"/>
              <a:buNone/>
              <a:defRPr sz="2800">
                <a:solidFill>
                  <a:srgbClr val="424242"/>
                </a:solidFill>
                <a:latin typeface="Lato"/>
                <a:ea typeface="Lato"/>
                <a:cs typeface="Lato"/>
                <a:sym typeface="Lato"/>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99" name="Google Shape;199;p46"/>
          <p:cNvSpPr txBox="1"/>
          <p:nvPr>
            <p:ph type="title"/>
          </p:nvPr>
        </p:nvSpPr>
        <p:spPr>
          <a:xfrm>
            <a:off x="842475" y="695525"/>
            <a:ext cx="7186800" cy="879600"/>
          </a:xfrm>
          <a:prstGeom prst="rect">
            <a:avLst/>
          </a:prstGeom>
        </p:spPr>
        <p:txBody>
          <a:bodyPr anchorCtr="0" anchor="ctr" bIns="91425" lIns="91425" spcFirstLastPara="1" rIns="91425" wrap="square" tIns="91425">
            <a:noAutofit/>
          </a:bodyPr>
          <a:lstStyle>
            <a:lvl1pPr lvl="0" rtl="0" algn="r">
              <a:spcBef>
                <a:spcPts val="0"/>
              </a:spcBef>
              <a:spcAft>
                <a:spcPts val="0"/>
              </a:spcAft>
              <a:buNone/>
              <a:defRPr sz="3600">
                <a:solidFill>
                  <a:srgbClr val="0E76BC"/>
                </a:solidFill>
              </a:defRPr>
            </a:lvl1pPr>
            <a:lvl2pPr lvl="1" rtl="0">
              <a:spcBef>
                <a:spcPts val="0"/>
              </a:spcBef>
              <a:spcAft>
                <a:spcPts val="0"/>
              </a:spcAft>
              <a:buNone/>
              <a:defRPr>
                <a:latin typeface="Lato"/>
                <a:ea typeface="Lato"/>
                <a:cs typeface="Lato"/>
                <a:sym typeface="Lato"/>
              </a:defRPr>
            </a:lvl2pPr>
            <a:lvl3pPr lvl="2" rtl="0">
              <a:spcBef>
                <a:spcPts val="0"/>
              </a:spcBef>
              <a:spcAft>
                <a:spcPts val="0"/>
              </a:spcAft>
              <a:buNone/>
              <a:defRPr>
                <a:latin typeface="Lato"/>
                <a:ea typeface="Lato"/>
                <a:cs typeface="Lato"/>
                <a:sym typeface="Lato"/>
              </a:defRPr>
            </a:lvl3pPr>
            <a:lvl4pPr lvl="3" rtl="0">
              <a:spcBef>
                <a:spcPts val="0"/>
              </a:spcBef>
              <a:spcAft>
                <a:spcPts val="0"/>
              </a:spcAft>
              <a:buNone/>
              <a:defRPr>
                <a:latin typeface="Lato"/>
                <a:ea typeface="Lato"/>
                <a:cs typeface="Lato"/>
                <a:sym typeface="Lato"/>
              </a:defRPr>
            </a:lvl4pPr>
            <a:lvl5pPr lvl="4" rtl="0">
              <a:spcBef>
                <a:spcPts val="0"/>
              </a:spcBef>
              <a:spcAft>
                <a:spcPts val="0"/>
              </a:spcAft>
              <a:buNone/>
              <a:defRPr>
                <a:latin typeface="Lato"/>
                <a:ea typeface="Lato"/>
                <a:cs typeface="Lato"/>
                <a:sym typeface="Lato"/>
              </a:defRPr>
            </a:lvl5pPr>
            <a:lvl6pPr lvl="5" rtl="0">
              <a:spcBef>
                <a:spcPts val="0"/>
              </a:spcBef>
              <a:spcAft>
                <a:spcPts val="0"/>
              </a:spcAft>
              <a:buNone/>
              <a:defRPr>
                <a:latin typeface="Lato"/>
                <a:ea typeface="Lato"/>
                <a:cs typeface="Lato"/>
                <a:sym typeface="Lato"/>
              </a:defRPr>
            </a:lvl6pPr>
            <a:lvl7pPr lvl="6" rtl="0">
              <a:spcBef>
                <a:spcPts val="0"/>
              </a:spcBef>
              <a:spcAft>
                <a:spcPts val="0"/>
              </a:spcAft>
              <a:buNone/>
              <a:defRPr>
                <a:latin typeface="Lato"/>
                <a:ea typeface="Lato"/>
                <a:cs typeface="Lato"/>
                <a:sym typeface="Lato"/>
              </a:defRPr>
            </a:lvl7pPr>
            <a:lvl8pPr lvl="7" rtl="0">
              <a:spcBef>
                <a:spcPts val="0"/>
              </a:spcBef>
              <a:spcAft>
                <a:spcPts val="0"/>
              </a:spcAft>
              <a:buNone/>
              <a:defRPr>
                <a:latin typeface="Lato"/>
                <a:ea typeface="Lato"/>
                <a:cs typeface="Lato"/>
                <a:sym typeface="Lato"/>
              </a:defRPr>
            </a:lvl8pPr>
            <a:lvl9pPr lvl="8" rtl="0">
              <a:spcBef>
                <a:spcPts val="0"/>
              </a:spcBef>
              <a:spcAft>
                <a:spcPts val="0"/>
              </a:spcAft>
              <a:buNone/>
              <a:defRPr>
                <a:latin typeface="Lato"/>
                <a:ea typeface="Lato"/>
                <a:cs typeface="Lato"/>
                <a:sym typeface="Lato"/>
              </a:defRPr>
            </a:lvl9pPr>
          </a:lstStyle>
          <a:p/>
        </p:txBody>
      </p:sp>
      <p:sp>
        <p:nvSpPr>
          <p:cNvPr id="200" name="Google Shape;200;p46"/>
          <p:cNvSpPr/>
          <p:nvPr/>
        </p:nvSpPr>
        <p:spPr>
          <a:xfrm>
            <a:off x="8407500" y="0"/>
            <a:ext cx="736500" cy="5143500"/>
          </a:xfrm>
          <a:prstGeom prst="rect">
            <a:avLst/>
          </a:prstGeom>
          <a:solidFill>
            <a:srgbClr val="0E76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46"/>
          <p:cNvPicPr preferRelativeResize="0"/>
          <p:nvPr/>
        </p:nvPicPr>
        <p:blipFill>
          <a:blip r:embed="rId2">
            <a:alphaModFix/>
          </a:blip>
          <a:stretch>
            <a:fillRect/>
          </a:stretch>
        </p:blipFill>
        <p:spPr>
          <a:xfrm>
            <a:off x="4142426" y="3533175"/>
            <a:ext cx="3805874" cy="653975"/>
          </a:xfrm>
          <a:prstGeom prst="rect">
            <a:avLst/>
          </a:prstGeom>
          <a:noFill/>
          <a:ln>
            <a:noFill/>
          </a:ln>
        </p:spPr>
      </p:pic>
      <p:sp>
        <p:nvSpPr>
          <p:cNvPr id="202" name="Google Shape;202;p4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Amber)">
  <p:cSld name="CUSTOM_1">
    <p:spTree>
      <p:nvGrpSpPr>
        <p:cNvPr id="203" name="Shape 203"/>
        <p:cNvGrpSpPr/>
        <p:nvPr/>
      </p:nvGrpSpPr>
      <p:grpSpPr>
        <a:xfrm>
          <a:off x="0" y="0"/>
          <a:ext cx="0" cy="0"/>
          <a:chOff x="0" y="0"/>
          <a:chExt cx="0" cy="0"/>
        </a:xfrm>
      </p:grpSpPr>
      <p:sp>
        <p:nvSpPr>
          <p:cNvPr id="204" name="Google Shape;204;p47"/>
          <p:cNvSpPr txBox="1"/>
          <p:nvPr>
            <p:ph idx="1" type="subTitle"/>
          </p:nvPr>
        </p:nvSpPr>
        <p:spPr>
          <a:xfrm>
            <a:off x="842475" y="1759250"/>
            <a:ext cx="7186800" cy="606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rgbClr val="424242"/>
              </a:buClr>
              <a:buSzPts val="2800"/>
              <a:buFont typeface="Lato"/>
              <a:buNone/>
              <a:defRPr sz="2800">
                <a:solidFill>
                  <a:srgbClr val="424242"/>
                </a:solidFill>
                <a:latin typeface="Lato"/>
                <a:ea typeface="Lato"/>
                <a:cs typeface="Lato"/>
                <a:sym typeface="Lato"/>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05" name="Google Shape;205;p47"/>
          <p:cNvSpPr txBox="1"/>
          <p:nvPr>
            <p:ph type="title"/>
          </p:nvPr>
        </p:nvSpPr>
        <p:spPr>
          <a:xfrm>
            <a:off x="842475" y="695525"/>
            <a:ext cx="7186800" cy="879600"/>
          </a:xfrm>
          <a:prstGeom prst="rect">
            <a:avLst/>
          </a:prstGeom>
        </p:spPr>
        <p:txBody>
          <a:bodyPr anchorCtr="0" anchor="ctr" bIns="91425" lIns="91425" spcFirstLastPara="1" rIns="91425" wrap="square" tIns="91425">
            <a:noAutofit/>
          </a:bodyPr>
          <a:lstStyle>
            <a:lvl1pPr lvl="0" rtl="0" algn="r">
              <a:spcBef>
                <a:spcPts val="0"/>
              </a:spcBef>
              <a:spcAft>
                <a:spcPts val="0"/>
              </a:spcAft>
              <a:buNone/>
              <a:defRPr sz="3600">
                <a:solidFill>
                  <a:srgbClr val="F1AA29"/>
                </a:solidFill>
              </a:defRPr>
            </a:lvl1pPr>
            <a:lvl2pPr lvl="1" rtl="0">
              <a:spcBef>
                <a:spcPts val="0"/>
              </a:spcBef>
              <a:spcAft>
                <a:spcPts val="0"/>
              </a:spcAft>
              <a:buNone/>
              <a:defRPr>
                <a:latin typeface="Lato"/>
                <a:ea typeface="Lato"/>
                <a:cs typeface="Lato"/>
                <a:sym typeface="Lato"/>
              </a:defRPr>
            </a:lvl2pPr>
            <a:lvl3pPr lvl="2" rtl="0">
              <a:spcBef>
                <a:spcPts val="0"/>
              </a:spcBef>
              <a:spcAft>
                <a:spcPts val="0"/>
              </a:spcAft>
              <a:buNone/>
              <a:defRPr>
                <a:latin typeface="Lato"/>
                <a:ea typeface="Lato"/>
                <a:cs typeface="Lato"/>
                <a:sym typeface="Lato"/>
              </a:defRPr>
            </a:lvl3pPr>
            <a:lvl4pPr lvl="3" rtl="0">
              <a:spcBef>
                <a:spcPts val="0"/>
              </a:spcBef>
              <a:spcAft>
                <a:spcPts val="0"/>
              </a:spcAft>
              <a:buNone/>
              <a:defRPr>
                <a:latin typeface="Lato"/>
                <a:ea typeface="Lato"/>
                <a:cs typeface="Lato"/>
                <a:sym typeface="Lato"/>
              </a:defRPr>
            </a:lvl4pPr>
            <a:lvl5pPr lvl="4" rtl="0">
              <a:spcBef>
                <a:spcPts val="0"/>
              </a:spcBef>
              <a:spcAft>
                <a:spcPts val="0"/>
              </a:spcAft>
              <a:buNone/>
              <a:defRPr>
                <a:latin typeface="Lato"/>
                <a:ea typeface="Lato"/>
                <a:cs typeface="Lato"/>
                <a:sym typeface="Lato"/>
              </a:defRPr>
            </a:lvl5pPr>
            <a:lvl6pPr lvl="5" rtl="0">
              <a:spcBef>
                <a:spcPts val="0"/>
              </a:spcBef>
              <a:spcAft>
                <a:spcPts val="0"/>
              </a:spcAft>
              <a:buNone/>
              <a:defRPr>
                <a:latin typeface="Lato"/>
                <a:ea typeface="Lato"/>
                <a:cs typeface="Lato"/>
                <a:sym typeface="Lato"/>
              </a:defRPr>
            </a:lvl6pPr>
            <a:lvl7pPr lvl="6" rtl="0">
              <a:spcBef>
                <a:spcPts val="0"/>
              </a:spcBef>
              <a:spcAft>
                <a:spcPts val="0"/>
              </a:spcAft>
              <a:buNone/>
              <a:defRPr>
                <a:latin typeface="Lato"/>
                <a:ea typeface="Lato"/>
                <a:cs typeface="Lato"/>
                <a:sym typeface="Lato"/>
              </a:defRPr>
            </a:lvl7pPr>
            <a:lvl8pPr lvl="7" rtl="0">
              <a:spcBef>
                <a:spcPts val="0"/>
              </a:spcBef>
              <a:spcAft>
                <a:spcPts val="0"/>
              </a:spcAft>
              <a:buNone/>
              <a:defRPr>
                <a:latin typeface="Lato"/>
                <a:ea typeface="Lato"/>
                <a:cs typeface="Lato"/>
                <a:sym typeface="Lato"/>
              </a:defRPr>
            </a:lvl8pPr>
            <a:lvl9pPr lvl="8" rtl="0">
              <a:spcBef>
                <a:spcPts val="0"/>
              </a:spcBef>
              <a:spcAft>
                <a:spcPts val="0"/>
              </a:spcAft>
              <a:buNone/>
              <a:defRPr>
                <a:latin typeface="Lato"/>
                <a:ea typeface="Lato"/>
                <a:cs typeface="Lato"/>
                <a:sym typeface="Lato"/>
              </a:defRPr>
            </a:lvl9pPr>
          </a:lstStyle>
          <a:p/>
        </p:txBody>
      </p:sp>
      <p:sp>
        <p:nvSpPr>
          <p:cNvPr id="206" name="Google Shape;206;p47"/>
          <p:cNvSpPr/>
          <p:nvPr/>
        </p:nvSpPr>
        <p:spPr>
          <a:xfrm>
            <a:off x="8407500" y="0"/>
            <a:ext cx="736500" cy="5143500"/>
          </a:xfrm>
          <a:prstGeom prst="rect">
            <a:avLst/>
          </a:prstGeom>
          <a:solidFill>
            <a:srgbClr val="F1AA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7" name="Google Shape;207;p47"/>
          <p:cNvPicPr preferRelativeResize="0"/>
          <p:nvPr/>
        </p:nvPicPr>
        <p:blipFill>
          <a:blip r:embed="rId2">
            <a:alphaModFix/>
          </a:blip>
          <a:stretch>
            <a:fillRect/>
          </a:stretch>
        </p:blipFill>
        <p:spPr>
          <a:xfrm>
            <a:off x="4142426" y="3533175"/>
            <a:ext cx="3805874" cy="653975"/>
          </a:xfrm>
          <a:prstGeom prst="rect">
            <a:avLst/>
          </a:prstGeom>
          <a:noFill/>
          <a:ln>
            <a:noFill/>
          </a:ln>
        </p:spPr>
      </p:pic>
      <p:sp>
        <p:nvSpPr>
          <p:cNvPr id="208" name="Google Shape;208;p4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Green)">
  <p:cSld name="CUSTOM_2">
    <p:spTree>
      <p:nvGrpSpPr>
        <p:cNvPr id="209" name="Shape 209"/>
        <p:cNvGrpSpPr/>
        <p:nvPr/>
      </p:nvGrpSpPr>
      <p:grpSpPr>
        <a:xfrm>
          <a:off x="0" y="0"/>
          <a:ext cx="0" cy="0"/>
          <a:chOff x="0" y="0"/>
          <a:chExt cx="0" cy="0"/>
        </a:xfrm>
      </p:grpSpPr>
      <p:sp>
        <p:nvSpPr>
          <p:cNvPr id="210" name="Google Shape;210;p48"/>
          <p:cNvSpPr txBox="1"/>
          <p:nvPr>
            <p:ph idx="1" type="subTitle"/>
          </p:nvPr>
        </p:nvSpPr>
        <p:spPr>
          <a:xfrm>
            <a:off x="842475" y="1759250"/>
            <a:ext cx="7186800" cy="606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rgbClr val="424242"/>
              </a:buClr>
              <a:buSzPts val="2800"/>
              <a:buFont typeface="Lato"/>
              <a:buNone/>
              <a:defRPr sz="2800">
                <a:solidFill>
                  <a:srgbClr val="424242"/>
                </a:solidFill>
                <a:latin typeface="Lato"/>
                <a:ea typeface="Lato"/>
                <a:cs typeface="Lato"/>
                <a:sym typeface="Lato"/>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11" name="Google Shape;211;p48"/>
          <p:cNvSpPr txBox="1"/>
          <p:nvPr>
            <p:ph type="title"/>
          </p:nvPr>
        </p:nvSpPr>
        <p:spPr>
          <a:xfrm>
            <a:off x="842475" y="695525"/>
            <a:ext cx="7186800" cy="879600"/>
          </a:xfrm>
          <a:prstGeom prst="rect">
            <a:avLst/>
          </a:prstGeom>
        </p:spPr>
        <p:txBody>
          <a:bodyPr anchorCtr="0" anchor="ctr" bIns="91425" lIns="91425" spcFirstLastPara="1" rIns="91425" wrap="square" tIns="91425">
            <a:noAutofit/>
          </a:bodyPr>
          <a:lstStyle>
            <a:lvl1pPr lvl="0" rtl="0" algn="r">
              <a:spcBef>
                <a:spcPts val="0"/>
              </a:spcBef>
              <a:spcAft>
                <a:spcPts val="0"/>
              </a:spcAft>
              <a:buNone/>
              <a:defRPr sz="3600">
                <a:solidFill>
                  <a:srgbClr val="5F994A"/>
                </a:solidFill>
              </a:defRPr>
            </a:lvl1pPr>
            <a:lvl2pPr lvl="1" rtl="0">
              <a:spcBef>
                <a:spcPts val="0"/>
              </a:spcBef>
              <a:spcAft>
                <a:spcPts val="0"/>
              </a:spcAft>
              <a:buNone/>
              <a:defRPr>
                <a:latin typeface="Lato"/>
                <a:ea typeface="Lato"/>
                <a:cs typeface="Lato"/>
                <a:sym typeface="Lato"/>
              </a:defRPr>
            </a:lvl2pPr>
            <a:lvl3pPr lvl="2" rtl="0">
              <a:spcBef>
                <a:spcPts val="0"/>
              </a:spcBef>
              <a:spcAft>
                <a:spcPts val="0"/>
              </a:spcAft>
              <a:buNone/>
              <a:defRPr>
                <a:latin typeface="Lato"/>
                <a:ea typeface="Lato"/>
                <a:cs typeface="Lato"/>
                <a:sym typeface="Lato"/>
              </a:defRPr>
            </a:lvl3pPr>
            <a:lvl4pPr lvl="3" rtl="0">
              <a:spcBef>
                <a:spcPts val="0"/>
              </a:spcBef>
              <a:spcAft>
                <a:spcPts val="0"/>
              </a:spcAft>
              <a:buNone/>
              <a:defRPr>
                <a:latin typeface="Lato"/>
                <a:ea typeface="Lato"/>
                <a:cs typeface="Lato"/>
                <a:sym typeface="Lato"/>
              </a:defRPr>
            </a:lvl4pPr>
            <a:lvl5pPr lvl="4" rtl="0">
              <a:spcBef>
                <a:spcPts val="0"/>
              </a:spcBef>
              <a:spcAft>
                <a:spcPts val="0"/>
              </a:spcAft>
              <a:buNone/>
              <a:defRPr>
                <a:latin typeface="Lato"/>
                <a:ea typeface="Lato"/>
                <a:cs typeface="Lato"/>
                <a:sym typeface="Lato"/>
              </a:defRPr>
            </a:lvl5pPr>
            <a:lvl6pPr lvl="5" rtl="0">
              <a:spcBef>
                <a:spcPts val="0"/>
              </a:spcBef>
              <a:spcAft>
                <a:spcPts val="0"/>
              </a:spcAft>
              <a:buNone/>
              <a:defRPr>
                <a:latin typeface="Lato"/>
                <a:ea typeface="Lato"/>
                <a:cs typeface="Lato"/>
                <a:sym typeface="Lato"/>
              </a:defRPr>
            </a:lvl6pPr>
            <a:lvl7pPr lvl="6" rtl="0">
              <a:spcBef>
                <a:spcPts val="0"/>
              </a:spcBef>
              <a:spcAft>
                <a:spcPts val="0"/>
              </a:spcAft>
              <a:buNone/>
              <a:defRPr>
                <a:latin typeface="Lato"/>
                <a:ea typeface="Lato"/>
                <a:cs typeface="Lato"/>
                <a:sym typeface="Lato"/>
              </a:defRPr>
            </a:lvl7pPr>
            <a:lvl8pPr lvl="7" rtl="0">
              <a:spcBef>
                <a:spcPts val="0"/>
              </a:spcBef>
              <a:spcAft>
                <a:spcPts val="0"/>
              </a:spcAft>
              <a:buNone/>
              <a:defRPr>
                <a:latin typeface="Lato"/>
                <a:ea typeface="Lato"/>
                <a:cs typeface="Lato"/>
                <a:sym typeface="Lato"/>
              </a:defRPr>
            </a:lvl8pPr>
            <a:lvl9pPr lvl="8" rtl="0">
              <a:spcBef>
                <a:spcPts val="0"/>
              </a:spcBef>
              <a:spcAft>
                <a:spcPts val="0"/>
              </a:spcAft>
              <a:buNone/>
              <a:defRPr>
                <a:latin typeface="Lato"/>
                <a:ea typeface="Lato"/>
                <a:cs typeface="Lato"/>
                <a:sym typeface="Lato"/>
              </a:defRPr>
            </a:lvl9pPr>
          </a:lstStyle>
          <a:p/>
        </p:txBody>
      </p:sp>
      <p:sp>
        <p:nvSpPr>
          <p:cNvPr id="212" name="Google Shape;212;p48"/>
          <p:cNvSpPr/>
          <p:nvPr/>
        </p:nvSpPr>
        <p:spPr>
          <a:xfrm>
            <a:off x="8407500" y="0"/>
            <a:ext cx="736500" cy="5143500"/>
          </a:xfrm>
          <a:prstGeom prst="rect">
            <a:avLst/>
          </a:prstGeom>
          <a:solidFill>
            <a:srgbClr val="5F99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3" name="Google Shape;213;p48"/>
          <p:cNvPicPr preferRelativeResize="0"/>
          <p:nvPr/>
        </p:nvPicPr>
        <p:blipFill>
          <a:blip r:embed="rId2">
            <a:alphaModFix/>
          </a:blip>
          <a:stretch>
            <a:fillRect/>
          </a:stretch>
        </p:blipFill>
        <p:spPr>
          <a:xfrm>
            <a:off x="4142426" y="3533175"/>
            <a:ext cx="3805874" cy="653975"/>
          </a:xfrm>
          <a:prstGeom prst="rect">
            <a:avLst/>
          </a:prstGeom>
          <a:noFill/>
          <a:ln>
            <a:noFill/>
          </a:ln>
        </p:spPr>
      </p:pic>
      <p:sp>
        <p:nvSpPr>
          <p:cNvPr id="214" name="Google Shape;214;p4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3">
  <p:cSld name="SECTION_HEADER_3">
    <p:spTree>
      <p:nvGrpSpPr>
        <p:cNvPr id="215" name="Shape 215"/>
        <p:cNvGrpSpPr/>
        <p:nvPr/>
      </p:nvGrpSpPr>
      <p:grpSpPr>
        <a:xfrm>
          <a:off x="0" y="0"/>
          <a:ext cx="0" cy="0"/>
          <a:chOff x="0" y="0"/>
          <a:chExt cx="0" cy="0"/>
        </a:xfrm>
      </p:grpSpPr>
      <p:sp>
        <p:nvSpPr>
          <p:cNvPr id="216" name="Google Shape;216;p49"/>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217" name="Google Shape;217;p49"/>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218" name="Google Shape;218;p49"/>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19" name="Google Shape;219;p4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11700" y="10762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rgbClr val="424242"/>
              </a:buClr>
              <a:buSzPts val="1800"/>
              <a:buFont typeface="Lato"/>
              <a:buChar char="◼"/>
              <a:defRPr sz="1800">
                <a:solidFill>
                  <a:srgbClr val="424242"/>
                </a:solidFill>
                <a:latin typeface="Lato"/>
                <a:ea typeface="Lato"/>
                <a:cs typeface="Lato"/>
                <a:sym typeface="Lato"/>
              </a:defRPr>
            </a:lvl1pPr>
            <a:lvl2pPr indent="-317500" lvl="1" marL="914400" rtl="0">
              <a:lnSpc>
                <a:spcPct val="115000"/>
              </a:lnSpc>
              <a:spcBef>
                <a:spcPts val="1600"/>
              </a:spcBef>
              <a:spcAft>
                <a:spcPts val="0"/>
              </a:spcAft>
              <a:buClr>
                <a:srgbClr val="424242"/>
              </a:buClr>
              <a:buSzPts val="1400"/>
              <a:buFont typeface="Lato"/>
              <a:buChar char="◻"/>
              <a:defRPr>
                <a:solidFill>
                  <a:srgbClr val="424242"/>
                </a:solidFill>
                <a:latin typeface="Lato"/>
                <a:ea typeface="Lato"/>
                <a:cs typeface="Lato"/>
                <a:sym typeface="Lato"/>
              </a:defRPr>
            </a:lvl2pPr>
            <a:lvl3pPr indent="-317500" lvl="2" marL="1371600" rtl="0">
              <a:lnSpc>
                <a:spcPct val="115000"/>
              </a:lnSpc>
              <a:spcBef>
                <a:spcPts val="1600"/>
              </a:spcBef>
              <a:spcAft>
                <a:spcPts val="0"/>
              </a:spcAft>
              <a:buClr>
                <a:srgbClr val="424242"/>
              </a:buClr>
              <a:buSzPts val="1400"/>
              <a:buFont typeface="Lato"/>
              <a:buChar char="▪"/>
              <a:defRPr>
                <a:solidFill>
                  <a:srgbClr val="424242"/>
                </a:solidFill>
                <a:latin typeface="Lato"/>
                <a:ea typeface="Lato"/>
                <a:cs typeface="Lato"/>
                <a:sym typeface="Lato"/>
              </a:defRPr>
            </a:lvl3pPr>
            <a:lvl4pPr indent="-317500" lvl="3" marL="1828800" rtl="0">
              <a:lnSpc>
                <a:spcPct val="115000"/>
              </a:lnSpc>
              <a:spcBef>
                <a:spcPts val="1600"/>
              </a:spcBef>
              <a:spcAft>
                <a:spcPts val="0"/>
              </a:spcAft>
              <a:buClr>
                <a:srgbClr val="424242"/>
              </a:buClr>
              <a:buSzPts val="1400"/>
              <a:buFont typeface="Lato"/>
              <a:buChar char="▫"/>
              <a:defRPr>
                <a:solidFill>
                  <a:srgbClr val="424242"/>
                </a:solidFill>
                <a:latin typeface="Lato"/>
                <a:ea typeface="Lato"/>
                <a:cs typeface="Lato"/>
                <a:sym typeface="Lato"/>
              </a:defRPr>
            </a:lvl4pPr>
            <a:lvl5pPr indent="-317500" lvl="4" marL="2286000" rtl="0">
              <a:lnSpc>
                <a:spcPct val="115000"/>
              </a:lnSpc>
              <a:spcBef>
                <a:spcPts val="1600"/>
              </a:spcBef>
              <a:spcAft>
                <a:spcPts val="0"/>
              </a:spcAft>
              <a:buClr>
                <a:srgbClr val="424242"/>
              </a:buClr>
              <a:buSzPts val="1400"/>
              <a:buFont typeface="Lato"/>
              <a:buChar char="▪"/>
              <a:defRPr>
                <a:solidFill>
                  <a:srgbClr val="424242"/>
                </a:solidFill>
                <a:latin typeface="Lato"/>
                <a:ea typeface="Lato"/>
                <a:cs typeface="Lato"/>
                <a:sym typeface="Lato"/>
              </a:defRPr>
            </a:lvl5pPr>
            <a:lvl6pPr indent="-317500" lvl="5" marL="2743200" rtl="0">
              <a:lnSpc>
                <a:spcPct val="115000"/>
              </a:lnSpc>
              <a:spcBef>
                <a:spcPts val="1600"/>
              </a:spcBef>
              <a:spcAft>
                <a:spcPts val="0"/>
              </a:spcAft>
              <a:buClr>
                <a:srgbClr val="424242"/>
              </a:buClr>
              <a:buSzPts val="1400"/>
              <a:buFont typeface="Lato"/>
              <a:buChar char="▫"/>
              <a:defRPr>
                <a:solidFill>
                  <a:srgbClr val="424242"/>
                </a:solidFill>
                <a:latin typeface="Lato"/>
                <a:ea typeface="Lato"/>
                <a:cs typeface="Lato"/>
                <a:sym typeface="Lato"/>
              </a:defRPr>
            </a:lvl6pPr>
            <a:lvl7pPr indent="-317500" lvl="6" marL="3200400" rtl="0">
              <a:lnSpc>
                <a:spcPct val="115000"/>
              </a:lnSpc>
              <a:spcBef>
                <a:spcPts val="1600"/>
              </a:spcBef>
              <a:spcAft>
                <a:spcPts val="0"/>
              </a:spcAft>
              <a:buClr>
                <a:srgbClr val="424242"/>
              </a:buClr>
              <a:buSzPts val="1400"/>
              <a:buFont typeface="Lato"/>
              <a:buChar char="▪"/>
              <a:defRPr>
                <a:solidFill>
                  <a:srgbClr val="424242"/>
                </a:solidFill>
                <a:latin typeface="Lato"/>
                <a:ea typeface="Lato"/>
                <a:cs typeface="Lato"/>
                <a:sym typeface="Lato"/>
              </a:defRPr>
            </a:lvl7pPr>
            <a:lvl8pPr indent="-317500" lvl="7" marL="3657600" rtl="0">
              <a:lnSpc>
                <a:spcPct val="115000"/>
              </a:lnSpc>
              <a:spcBef>
                <a:spcPts val="1600"/>
              </a:spcBef>
              <a:spcAft>
                <a:spcPts val="0"/>
              </a:spcAft>
              <a:buClr>
                <a:srgbClr val="424242"/>
              </a:buClr>
              <a:buSzPts val="1400"/>
              <a:buFont typeface="Lato"/>
              <a:buChar char="▫"/>
              <a:defRPr>
                <a:solidFill>
                  <a:srgbClr val="424242"/>
                </a:solidFill>
                <a:latin typeface="Lato"/>
                <a:ea typeface="Lato"/>
                <a:cs typeface="Lato"/>
                <a:sym typeface="Lato"/>
              </a:defRPr>
            </a:lvl8pPr>
            <a:lvl9pPr indent="-317500" lvl="8" marL="4114800" rtl="0">
              <a:lnSpc>
                <a:spcPct val="115000"/>
              </a:lnSpc>
              <a:spcBef>
                <a:spcPts val="1600"/>
              </a:spcBef>
              <a:spcAft>
                <a:spcPts val="1600"/>
              </a:spcAft>
              <a:buClr>
                <a:srgbClr val="424242"/>
              </a:buClr>
              <a:buSzPts val="1400"/>
              <a:buFont typeface="Lato"/>
              <a:buChar char="▪"/>
              <a:defRPr>
                <a:solidFill>
                  <a:srgbClr val="424242"/>
                </a:solidFill>
                <a:latin typeface="Lato"/>
                <a:ea typeface="Lato"/>
                <a:cs typeface="Lato"/>
                <a:sym typeface="Lato"/>
              </a:defRPr>
            </a:lvl9pPr>
          </a:lstStyle>
          <a:p/>
        </p:txBody>
      </p:sp>
      <p:sp>
        <p:nvSpPr>
          <p:cNvPr id="7" name="Google Shape;7;p1"/>
          <p:cNvSpPr txBox="1"/>
          <p:nvPr>
            <p:ph type="title"/>
          </p:nvPr>
        </p:nvSpPr>
        <p:spPr>
          <a:xfrm>
            <a:off x="311700" y="90150"/>
            <a:ext cx="85206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rgbClr val="0E76BC"/>
              </a:buClr>
              <a:buSzPts val="2800"/>
              <a:buFont typeface="Montserrat"/>
              <a:buNone/>
              <a:defRPr sz="2800">
                <a:solidFill>
                  <a:srgbClr val="0E76BC"/>
                </a:solidFill>
                <a:latin typeface="Montserrat"/>
                <a:ea typeface="Montserrat"/>
                <a:cs typeface="Montserrat"/>
                <a:sym typeface="Montserrat"/>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rgbClr val="424242"/>
                </a:solidFill>
                <a:latin typeface="Lato"/>
                <a:ea typeface="Lato"/>
                <a:cs typeface="Lato"/>
                <a:sym typeface="Lato"/>
              </a:defRPr>
            </a:lvl1pPr>
            <a:lvl2pPr lvl="1" algn="r">
              <a:buNone/>
              <a:defRPr sz="1300">
                <a:solidFill>
                  <a:srgbClr val="424242"/>
                </a:solidFill>
                <a:latin typeface="Lato"/>
                <a:ea typeface="Lato"/>
                <a:cs typeface="Lato"/>
                <a:sym typeface="Lato"/>
              </a:defRPr>
            </a:lvl2pPr>
            <a:lvl3pPr lvl="2" algn="r">
              <a:buNone/>
              <a:defRPr sz="1300">
                <a:solidFill>
                  <a:srgbClr val="424242"/>
                </a:solidFill>
                <a:latin typeface="Lato"/>
                <a:ea typeface="Lato"/>
                <a:cs typeface="Lato"/>
                <a:sym typeface="Lato"/>
              </a:defRPr>
            </a:lvl3pPr>
            <a:lvl4pPr lvl="3" algn="r">
              <a:buNone/>
              <a:defRPr sz="1300">
                <a:solidFill>
                  <a:srgbClr val="424242"/>
                </a:solidFill>
                <a:latin typeface="Lato"/>
                <a:ea typeface="Lato"/>
                <a:cs typeface="Lato"/>
                <a:sym typeface="Lato"/>
              </a:defRPr>
            </a:lvl4pPr>
            <a:lvl5pPr lvl="4" algn="r">
              <a:buNone/>
              <a:defRPr sz="1300">
                <a:solidFill>
                  <a:srgbClr val="424242"/>
                </a:solidFill>
                <a:latin typeface="Lato"/>
                <a:ea typeface="Lato"/>
                <a:cs typeface="Lato"/>
                <a:sym typeface="Lato"/>
              </a:defRPr>
            </a:lvl5pPr>
            <a:lvl6pPr lvl="5" algn="r">
              <a:buNone/>
              <a:defRPr sz="1300">
                <a:solidFill>
                  <a:srgbClr val="424242"/>
                </a:solidFill>
                <a:latin typeface="Lato"/>
                <a:ea typeface="Lato"/>
                <a:cs typeface="Lato"/>
                <a:sym typeface="Lato"/>
              </a:defRPr>
            </a:lvl6pPr>
            <a:lvl7pPr lvl="6" algn="r">
              <a:buNone/>
              <a:defRPr sz="1300">
                <a:solidFill>
                  <a:srgbClr val="424242"/>
                </a:solidFill>
                <a:latin typeface="Lato"/>
                <a:ea typeface="Lato"/>
                <a:cs typeface="Lato"/>
                <a:sym typeface="Lato"/>
              </a:defRPr>
            </a:lvl7pPr>
            <a:lvl8pPr lvl="7" algn="r">
              <a:buNone/>
              <a:defRPr sz="1300">
                <a:solidFill>
                  <a:srgbClr val="424242"/>
                </a:solidFill>
                <a:latin typeface="Lato"/>
                <a:ea typeface="Lato"/>
                <a:cs typeface="Lato"/>
                <a:sym typeface="Lato"/>
              </a:defRPr>
            </a:lvl8pPr>
            <a:lvl9pPr lvl="8" algn="r">
              <a:buNone/>
              <a:defRPr sz="1300">
                <a:solidFill>
                  <a:srgbClr val="42424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s://professionaldevelopmentalliance.my.canva.site/#events-calendar" TargetMode="External"/><Relationship Id="rId4" Type="http://schemas.openxmlformats.org/officeDocument/2006/relationships/hyperlink" Target="https://icolc.net/" TargetMode="External"/><Relationship Id="rId5" Type="http://schemas.openxmlformats.org/officeDocument/2006/relationships/image" Target="../media/image3.png"/><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hyperlink" Target="https://education.mn.gov/MDE/dse/Lib/sls/" TargetMode="External"/><Relationship Id="rId9" Type="http://schemas.openxmlformats.org/officeDocument/2006/relationships/hyperlink" Target="https://www.mnpals.org/" TargetMode="External"/><Relationship Id="rId5" Type="http://schemas.openxmlformats.org/officeDocument/2006/relationships/hyperlink" Target="http://mcmt.pbworks.com/w/page/67733795/Minnesota%20Multicounty%20Multitype%20Library%20Systems" TargetMode="External"/><Relationship Id="rId6" Type="http://schemas.openxmlformats.org/officeDocument/2006/relationships/hyperlink" Target="https://www.crplsa.info/" TargetMode="External"/><Relationship Id="rId7" Type="http://schemas.openxmlformats.org/officeDocument/2006/relationships/hyperlink" Target="https://www.minitex.umn.edu/Events/" TargetMode="External"/><Relationship Id="rId8" Type="http://schemas.openxmlformats.org/officeDocument/2006/relationships/hyperlink" Target="https://www.mnlibraryassociation.org/" TargetMode="External"/><Relationship Id="rId11" Type="http://schemas.openxmlformats.org/officeDocument/2006/relationships/hyperlink" Target="https://www.minneapolis.edu/academics/school-education/library-information-technology" TargetMode="External"/><Relationship Id="rId10" Type="http://schemas.openxmlformats.org/officeDocument/2006/relationships/hyperlink" Target="https://www.stkate.edu/academic-programs/gc/library-and-information-scien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hyperlink" Target="https://mlln.org/" TargetMode="External"/><Relationship Id="rId4" Type="http://schemas.openxmlformats.org/officeDocument/2006/relationships/hyperlink" Target="https://mlln.org/" TargetMode="External"/><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mlln.org/proposal/" TargetMode="Externa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ics.teamup.com/feed/ksver7rnm5rm646pkt/0.ics" TargetMode="External"/><Relationship Id="rId4" Type="http://schemas.openxmlformats.org/officeDocument/2006/relationships/hyperlink" Target="https://ics.teamup.com/feed/ksver7rnm5rm646pkt/0.ics" TargetMode="External"/><Relationship Id="rId5" Type="http://schemas.openxmlformats.org/officeDocument/2006/relationships/hyperlink" Target="https://help.eleveo.com/QMS/9.3/User/adding-an-ical-calendar-to-google-calendar" TargetMode="External"/><Relationship Id="rId6" Type="http://schemas.openxmlformats.org/officeDocument/2006/relationships/hyperlink" Target="https://support.microsoft.com/en-us/office/import-calendars-into-outlook-8e8364e1-400e-4c0f-a573-fe76b5a2d379" TargetMode="External"/><Relationship Id="rId7"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18.png"/><Relationship Id="rId5"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50"/>
          <p:cNvSpPr txBox="1"/>
          <p:nvPr>
            <p:ph type="ctrTitle"/>
          </p:nvPr>
        </p:nvSpPr>
        <p:spPr>
          <a:xfrm>
            <a:off x="1198750" y="692550"/>
            <a:ext cx="7796400" cy="187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400"/>
              <a:t>Minnesota Libraries professional development opportunities</a:t>
            </a:r>
            <a:endParaRPr sz="3400"/>
          </a:p>
        </p:txBody>
      </p:sp>
      <p:sp>
        <p:nvSpPr>
          <p:cNvPr id="225" name="Google Shape;225;p50"/>
          <p:cNvSpPr txBox="1"/>
          <p:nvPr>
            <p:ph idx="1" type="subTitle"/>
          </p:nvPr>
        </p:nvSpPr>
        <p:spPr>
          <a:xfrm>
            <a:off x="1198750" y="2824750"/>
            <a:ext cx="6863100" cy="104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600"/>
              <a:t> </a:t>
            </a:r>
            <a:endParaRPr sz="1600"/>
          </a:p>
          <a:p>
            <a:pPr indent="0" lvl="0" marL="0" rtl="0" algn="l">
              <a:spcBef>
                <a:spcPts val="0"/>
              </a:spcBef>
              <a:spcAft>
                <a:spcPts val="0"/>
              </a:spcAft>
              <a:buNone/>
            </a:pPr>
            <a:br>
              <a:rPr lang="en" sz="1600"/>
            </a:br>
            <a:r>
              <a:rPr lang="en" sz="2000"/>
              <a:t>Ann Kaste,   Outreach and Instruction Librarian, Minitex</a:t>
            </a:r>
            <a:endParaRPr sz="2000"/>
          </a:p>
          <a:p>
            <a:pPr indent="0" lvl="0" marL="0" rtl="0" algn="l">
              <a:spcBef>
                <a:spcPts val="0"/>
              </a:spcBef>
              <a:spcAft>
                <a:spcPts val="0"/>
              </a:spcAft>
              <a:buNone/>
            </a:pPr>
            <a:r>
              <a:t/>
            </a:r>
            <a:endParaRPr sz="2300"/>
          </a:p>
          <a:p>
            <a:pPr indent="0" lvl="0" marL="0" rtl="0" algn="l">
              <a:spcBef>
                <a:spcPts val="0"/>
              </a:spcBef>
              <a:spcAft>
                <a:spcPts val="0"/>
              </a:spcAft>
              <a:buNone/>
            </a:pPr>
            <a:r>
              <a:t/>
            </a:r>
            <a:endParaRPr sz="2300"/>
          </a:p>
          <a:p>
            <a:pPr indent="0" lvl="0" marL="0" rtl="0" algn="l">
              <a:spcBef>
                <a:spcPts val="0"/>
              </a:spcBef>
              <a:spcAft>
                <a:spcPts val="0"/>
              </a:spcAft>
              <a:buNone/>
            </a:pPr>
            <a:r>
              <a:rPr lang="en" sz="1600"/>
              <a:t>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800"/>
          </a:p>
        </p:txBody>
      </p:sp>
      <p:sp>
        <p:nvSpPr>
          <p:cNvPr id="226" name="Google Shape;226;p5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id="227" name="Google Shape;227;p50" title="MLLN-Logo_16-9_cmyk_FINAL2.png"/>
          <p:cNvPicPr preferRelativeResize="0"/>
          <p:nvPr/>
        </p:nvPicPr>
        <p:blipFill>
          <a:blip r:embed="rId3">
            <a:alphaModFix/>
          </a:blip>
          <a:stretch>
            <a:fillRect/>
          </a:stretch>
        </p:blipFill>
        <p:spPr>
          <a:xfrm>
            <a:off x="4366700" y="3798800"/>
            <a:ext cx="2202875" cy="1239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51"/>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library professional development?</a:t>
            </a:r>
            <a:endParaRPr/>
          </a:p>
        </p:txBody>
      </p:sp>
      <p:sp>
        <p:nvSpPr>
          <p:cNvPr id="233" name="Google Shape;233;p51"/>
          <p:cNvSpPr txBox="1"/>
          <p:nvPr>
            <p:ph idx="1" type="body"/>
          </p:nvPr>
        </p:nvSpPr>
        <p:spPr>
          <a:xfrm>
            <a:off x="311700" y="1152475"/>
            <a:ext cx="6965100" cy="3416400"/>
          </a:xfrm>
          <a:prstGeom prst="rect">
            <a:avLst/>
          </a:prstGeom>
        </p:spPr>
        <p:txBody>
          <a:bodyPr anchorCtr="0" anchor="t" bIns="91425" lIns="91425" spcFirstLastPara="1" rIns="91425" wrap="square" tIns="91425">
            <a:noAutofit/>
          </a:bodyPr>
          <a:lstStyle/>
          <a:p>
            <a:pPr indent="-387350" lvl="0" marL="457200" rtl="0" algn="l">
              <a:spcBef>
                <a:spcPts val="0"/>
              </a:spcBef>
              <a:spcAft>
                <a:spcPts val="0"/>
              </a:spcAft>
              <a:buSzPts val="2500"/>
              <a:buChar char="❖"/>
            </a:pPr>
            <a:r>
              <a:rPr lang="en" sz="2500"/>
              <a:t>Tuition-based learning : MCTC, St. Kate’s, SCSU, MN State Mankato </a:t>
            </a:r>
            <a:endParaRPr sz="2500"/>
          </a:p>
          <a:p>
            <a:pPr indent="-387350" lvl="0" marL="457200" rtl="0" algn="l">
              <a:spcBef>
                <a:spcPts val="0"/>
              </a:spcBef>
              <a:spcAft>
                <a:spcPts val="0"/>
              </a:spcAft>
              <a:buSzPts val="2500"/>
              <a:buChar char="❖"/>
            </a:pPr>
            <a:r>
              <a:rPr lang="en" sz="2500"/>
              <a:t>In-person training </a:t>
            </a:r>
            <a:endParaRPr sz="2500"/>
          </a:p>
          <a:p>
            <a:pPr indent="-387350" lvl="0" marL="457200" rtl="0" algn="l">
              <a:spcBef>
                <a:spcPts val="0"/>
              </a:spcBef>
              <a:spcAft>
                <a:spcPts val="0"/>
              </a:spcAft>
              <a:buSzPts val="2500"/>
              <a:buChar char="❖"/>
            </a:pPr>
            <a:r>
              <a:rPr lang="en" sz="2500"/>
              <a:t>Online training with an instructor</a:t>
            </a:r>
            <a:endParaRPr sz="2500"/>
          </a:p>
          <a:p>
            <a:pPr indent="-387350" lvl="0" marL="457200" rtl="0" algn="l">
              <a:spcBef>
                <a:spcPts val="0"/>
              </a:spcBef>
              <a:spcAft>
                <a:spcPts val="0"/>
              </a:spcAft>
              <a:buSzPts val="2500"/>
              <a:buChar char="❖"/>
            </a:pPr>
            <a:r>
              <a:rPr lang="en" sz="2500"/>
              <a:t>Book clubs/cohorts/conversations</a:t>
            </a:r>
            <a:endParaRPr sz="2500"/>
          </a:p>
          <a:p>
            <a:pPr indent="-387350" lvl="0" marL="457200" rtl="0" algn="l">
              <a:spcBef>
                <a:spcPts val="0"/>
              </a:spcBef>
              <a:spcAft>
                <a:spcPts val="0"/>
              </a:spcAft>
              <a:buSzPts val="2500"/>
              <a:buChar char="❖"/>
            </a:pPr>
            <a:r>
              <a:rPr lang="en" sz="2500"/>
              <a:t>Webinars</a:t>
            </a:r>
            <a:endParaRPr sz="2500"/>
          </a:p>
          <a:p>
            <a:pPr indent="-387350" lvl="0" marL="457200" rtl="0" algn="l">
              <a:spcBef>
                <a:spcPts val="0"/>
              </a:spcBef>
              <a:spcAft>
                <a:spcPts val="0"/>
              </a:spcAft>
              <a:buSzPts val="2500"/>
              <a:buChar char="❖"/>
            </a:pPr>
            <a:r>
              <a:rPr lang="en" sz="2500"/>
              <a:t>Self paced online courses</a:t>
            </a:r>
            <a:endParaRPr sz="2500"/>
          </a:p>
          <a:p>
            <a:pPr indent="-387350" lvl="0" marL="457200" rtl="0" algn="l">
              <a:spcBef>
                <a:spcPts val="0"/>
              </a:spcBef>
              <a:spcAft>
                <a:spcPts val="0"/>
              </a:spcAft>
              <a:buSzPts val="2500"/>
              <a:buChar char="❖"/>
            </a:pPr>
            <a:r>
              <a:rPr lang="en" sz="2500"/>
              <a:t>And more!</a:t>
            </a:r>
            <a:endParaRPr sz="2500"/>
          </a:p>
        </p:txBody>
      </p:sp>
      <p:sp>
        <p:nvSpPr>
          <p:cNvPr id="234" name="Google Shape;234;p5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sp>
        <p:nvSpPr>
          <p:cNvPr id="235" name="Google Shape;235;p51"/>
          <p:cNvSpPr txBox="1"/>
          <p:nvPr/>
        </p:nvSpPr>
        <p:spPr>
          <a:xfrm>
            <a:off x="4794925" y="3805650"/>
            <a:ext cx="40374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rgbClr val="424242"/>
                </a:solidFill>
                <a:latin typeface="Lato"/>
                <a:ea typeface="Lato"/>
                <a:cs typeface="Lato"/>
                <a:sym typeface="Lato"/>
              </a:rPr>
              <a:t>https://z.umn.edu/mnpalsmlln</a:t>
            </a:r>
            <a:endParaRPr sz="2300">
              <a:solidFill>
                <a:srgbClr val="42424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52"/>
          <p:cNvSpPr txBox="1"/>
          <p:nvPr>
            <p:ph type="title"/>
          </p:nvPr>
        </p:nvSpPr>
        <p:spPr>
          <a:xfrm>
            <a:off x="64400" y="90150"/>
            <a:ext cx="904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Who offers free library professional learning in MN?</a:t>
            </a:r>
            <a:endParaRPr sz="2600"/>
          </a:p>
        </p:txBody>
      </p:sp>
      <p:sp>
        <p:nvSpPr>
          <p:cNvPr id="241" name="Google Shape;241;p52"/>
          <p:cNvSpPr txBox="1"/>
          <p:nvPr>
            <p:ph idx="1" type="body"/>
          </p:nvPr>
        </p:nvSpPr>
        <p:spPr>
          <a:xfrm>
            <a:off x="457925" y="1116700"/>
            <a:ext cx="7977900" cy="3416400"/>
          </a:xfrm>
          <a:prstGeom prst="rect">
            <a:avLst/>
          </a:prstGeom>
        </p:spPr>
        <p:txBody>
          <a:bodyPr anchorCtr="0" anchor="t" bIns="91425" lIns="91425" spcFirstLastPara="1" rIns="91425" wrap="square" tIns="91425">
            <a:noAutofit/>
          </a:bodyPr>
          <a:lstStyle/>
          <a:p>
            <a:pPr indent="-387350" lvl="0" marL="457200" rtl="0" algn="l">
              <a:spcBef>
                <a:spcPts val="0"/>
              </a:spcBef>
              <a:spcAft>
                <a:spcPts val="0"/>
              </a:spcAft>
              <a:buSzPts val="2500"/>
              <a:buChar char="★"/>
            </a:pPr>
            <a:r>
              <a:rPr lang="en" sz="2500"/>
              <a:t>Minitex</a:t>
            </a:r>
            <a:endParaRPr sz="2500"/>
          </a:p>
          <a:p>
            <a:pPr indent="-387350" lvl="0" marL="457200" rtl="0" algn="l">
              <a:spcBef>
                <a:spcPts val="0"/>
              </a:spcBef>
              <a:spcAft>
                <a:spcPts val="0"/>
              </a:spcAft>
              <a:buSzPts val="2500"/>
              <a:buChar char="★"/>
            </a:pPr>
            <a:r>
              <a:rPr lang="en" sz="2500"/>
              <a:t>Multicounty Multitype Library Systems</a:t>
            </a:r>
            <a:endParaRPr sz="2500"/>
          </a:p>
          <a:p>
            <a:pPr indent="-387350" lvl="0" marL="457200" rtl="0" algn="l">
              <a:spcBef>
                <a:spcPts val="0"/>
              </a:spcBef>
              <a:spcAft>
                <a:spcPts val="0"/>
              </a:spcAft>
              <a:buSzPts val="2500"/>
              <a:buChar char="★"/>
            </a:pPr>
            <a:r>
              <a:rPr lang="en" sz="2500"/>
              <a:t>Regional Public Library Systems</a:t>
            </a:r>
            <a:endParaRPr sz="2500"/>
          </a:p>
          <a:p>
            <a:pPr indent="-387350" lvl="0" marL="457200" rtl="0" algn="l">
              <a:spcBef>
                <a:spcPts val="0"/>
              </a:spcBef>
              <a:spcAft>
                <a:spcPts val="0"/>
              </a:spcAft>
              <a:buSzPts val="2500"/>
              <a:buChar char="★"/>
            </a:pPr>
            <a:r>
              <a:rPr lang="en" sz="2500"/>
              <a:t>State Library Services</a:t>
            </a:r>
            <a:endParaRPr sz="2500"/>
          </a:p>
          <a:p>
            <a:pPr indent="-387350" lvl="0" marL="457200" rtl="0" algn="l">
              <a:spcBef>
                <a:spcPts val="0"/>
              </a:spcBef>
              <a:spcAft>
                <a:spcPts val="0"/>
              </a:spcAft>
              <a:buSzPts val="2500"/>
              <a:buChar char="★"/>
            </a:pPr>
            <a:r>
              <a:rPr lang="en" sz="2500"/>
              <a:t>Minnesota Library Association </a:t>
            </a:r>
            <a:endParaRPr sz="2500"/>
          </a:p>
          <a:p>
            <a:pPr indent="-387350" lvl="0" marL="457200" rtl="0" algn="l">
              <a:spcBef>
                <a:spcPts val="0"/>
              </a:spcBef>
              <a:spcAft>
                <a:spcPts val="0"/>
              </a:spcAft>
              <a:buSzPts val="2500"/>
              <a:buChar char="★"/>
            </a:pPr>
            <a:r>
              <a:rPr lang="en" sz="2500"/>
              <a:t>Individual organizations (MnPALS, Minitex, MALF, etc)</a:t>
            </a:r>
            <a:endParaRPr sz="2500"/>
          </a:p>
          <a:p>
            <a:pPr indent="-387350" lvl="0" marL="457200" rtl="0" algn="l">
              <a:spcBef>
                <a:spcPts val="0"/>
              </a:spcBef>
              <a:spcAft>
                <a:spcPts val="0"/>
              </a:spcAft>
              <a:buSzPts val="2500"/>
              <a:buChar char="★"/>
            </a:pPr>
            <a:r>
              <a:rPr lang="en" sz="2500"/>
              <a:t>Open access webinars/training from around the nation via ICOLC Professional Development Alliance</a:t>
            </a:r>
            <a:endParaRPr sz="2500"/>
          </a:p>
          <a:p>
            <a:pPr indent="0" lvl="0" marL="0" rtl="0" algn="l">
              <a:spcBef>
                <a:spcPts val="1000"/>
              </a:spcBef>
              <a:spcAft>
                <a:spcPts val="1600"/>
              </a:spcAft>
              <a:buNone/>
            </a:pPr>
            <a:r>
              <a:t/>
            </a:r>
            <a:endParaRPr/>
          </a:p>
        </p:txBody>
      </p:sp>
      <p:sp>
        <p:nvSpPr>
          <p:cNvPr id="242" name="Google Shape;242;p5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53"/>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ICOLC Professional Development Alliance</a:t>
            </a:r>
            <a:endParaRPr/>
          </a:p>
        </p:txBody>
      </p:sp>
      <p:sp>
        <p:nvSpPr>
          <p:cNvPr id="248" name="Google Shape;248;p53"/>
          <p:cNvSpPr txBox="1"/>
          <p:nvPr>
            <p:ph idx="2" type="body"/>
          </p:nvPr>
        </p:nvSpPr>
        <p:spPr>
          <a:xfrm>
            <a:off x="4961175" y="9480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The </a:t>
            </a:r>
            <a:r>
              <a:rPr lang="en" sz="1700" u="sng">
                <a:solidFill>
                  <a:schemeClr val="hlink"/>
                </a:solidFill>
                <a:hlinkClick r:id="rId3"/>
              </a:rPr>
              <a:t>PDA</a:t>
            </a:r>
            <a:r>
              <a:rPr lang="en" sz="1700"/>
              <a:t> m</a:t>
            </a:r>
            <a:r>
              <a:rPr lang="en" sz="1700"/>
              <a:t>akes professional learning for school, public, academic library workers available to everyone in Minnesota.  Members include:</a:t>
            </a:r>
            <a:endParaRPr sz="1700"/>
          </a:p>
          <a:p>
            <a:pPr indent="-317500" lvl="0" marL="457200" rtl="0" algn="l">
              <a:spcBef>
                <a:spcPts val="1600"/>
              </a:spcBef>
              <a:spcAft>
                <a:spcPts val="0"/>
              </a:spcAft>
              <a:buSzPts val="1400"/>
              <a:buChar char="★"/>
            </a:pPr>
            <a:r>
              <a:rPr lang="en"/>
              <a:t>LOUIS (Louisiana)</a:t>
            </a:r>
            <a:endParaRPr/>
          </a:p>
          <a:p>
            <a:pPr indent="-317500" lvl="0" marL="457200" rtl="0" algn="l">
              <a:spcBef>
                <a:spcPts val="0"/>
              </a:spcBef>
              <a:spcAft>
                <a:spcPts val="0"/>
              </a:spcAft>
              <a:buSzPts val="1400"/>
              <a:buChar char="★"/>
            </a:pPr>
            <a:r>
              <a:rPr lang="en"/>
              <a:t>CARLI (Illinois)</a:t>
            </a:r>
            <a:endParaRPr/>
          </a:p>
          <a:p>
            <a:pPr indent="-317500" lvl="0" marL="457200" rtl="0" algn="l">
              <a:spcBef>
                <a:spcPts val="0"/>
              </a:spcBef>
              <a:spcAft>
                <a:spcPts val="0"/>
              </a:spcAft>
              <a:buSzPts val="1400"/>
              <a:buChar char="★"/>
            </a:pPr>
            <a:r>
              <a:rPr lang="en"/>
              <a:t>NC LIVE (North Carolina) </a:t>
            </a:r>
            <a:endParaRPr/>
          </a:p>
          <a:p>
            <a:pPr indent="-317500" lvl="0" marL="457200" rtl="0" algn="l">
              <a:spcBef>
                <a:spcPts val="0"/>
              </a:spcBef>
              <a:spcAft>
                <a:spcPts val="0"/>
              </a:spcAft>
              <a:buSzPts val="1400"/>
              <a:buChar char="★"/>
            </a:pPr>
            <a:r>
              <a:rPr lang="en"/>
              <a:t>NJ LINK (New Jersey)</a:t>
            </a:r>
            <a:endParaRPr/>
          </a:p>
          <a:p>
            <a:pPr indent="-317500" lvl="0" marL="457200" rtl="0" algn="l">
              <a:spcBef>
                <a:spcPts val="0"/>
              </a:spcBef>
              <a:spcAft>
                <a:spcPts val="0"/>
              </a:spcAft>
              <a:buSzPts val="1400"/>
              <a:buChar char="★"/>
            </a:pPr>
            <a:r>
              <a:rPr lang="en"/>
              <a:t>FLVC (Florida)</a:t>
            </a:r>
            <a:endParaRPr/>
          </a:p>
          <a:p>
            <a:pPr indent="-317500" lvl="0" marL="457200" rtl="0" algn="l">
              <a:spcBef>
                <a:spcPts val="0"/>
              </a:spcBef>
              <a:spcAft>
                <a:spcPts val="0"/>
              </a:spcAft>
              <a:buSzPts val="1400"/>
              <a:buChar char="★"/>
            </a:pPr>
            <a:r>
              <a:rPr lang="en"/>
              <a:t>SEFLIN (Florida)</a:t>
            </a:r>
            <a:endParaRPr/>
          </a:p>
          <a:p>
            <a:pPr indent="-317500" lvl="0" marL="457200" rtl="0" algn="l">
              <a:spcBef>
                <a:spcPts val="0"/>
              </a:spcBef>
              <a:spcAft>
                <a:spcPts val="0"/>
              </a:spcAft>
              <a:buSzPts val="1400"/>
              <a:buChar char="★"/>
            </a:pPr>
            <a:r>
              <a:rPr lang="en"/>
              <a:t>BLC (Boston)</a:t>
            </a:r>
            <a:endParaRPr/>
          </a:p>
          <a:p>
            <a:pPr indent="-317500" lvl="0" marL="457200" rtl="0" algn="l">
              <a:spcBef>
                <a:spcPts val="0"/>
              </a:spcBef>
              <a:spcAft>
                <a:spcPts val="0"/>
              </a:spcAft>
              <a:buSzPts val="1400"/>
              <a:buChar char="★"/>
            </a:pPr>
            <a:r>
              <a:rPr lang="en"/>
              <a:t>HELIN (Higher Education Learning Information Network)</a:t>
            </a:r>
            <a:endParaRPr/>
          </a:p>
          <a:p>
            <a:pPr indent="-317500" lvl="0" marL="457200" rtl="0" algn="l">
              <a:spcBef>
                <a:spcPts val="0"/>
              </a:spcBef>
              <a:spcAft>
                <a:spcPts val="0"/>
              </a:spcAft>
              <a:buSzPts val="1400"/>
              <a:buChar char="★"/>
            </a:pPr>
            <a:r>
              <a:rPr lang="en"/>
              <a:t>ATLA </a:t>
            </a:r>
            <a:endParaRPr/>
          </a:p>
        </p:txBody>
      </p:sp>
      <p:sp>
        <p:nvSpPr>
          <p:cNvPr id="249" name="Google Shape;249;p5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descr="ICOLC Logo" id="250" name="Google Shape;250;p53">
            <a:hlinkClick r:id="rId4"/>
          </p:cNvPr>
          <p:cNvPicPr preferRelativeResize="0"/>
          <p:nvPr/>
        </p:nvPicPr>
        <p:blipFill>
          <a:blip r:embed="rId5">
            <a:alphaModFix/>
          </a:blip>
          <a:stretch>
            <a:fillRect/>
          </a:stretch>
        </p:blipFill>
        <p:spPr>
          <a:xfrm>
            <a:off x="311700" y="1470108"/>
            <a:ext cx="4357325" cy="1246192"/>
          </a:xfrm>
          <a:prstGeom prst="rect">
            <a:avLst/>
          </a:prstGeom>
          <a:noFill/>
          <a:ln>
            <a:noFill/>
          </a:ln>
        </p:spPr>
      </p:pic>
      <p:pic>
        <p:nvPicPr>
          <p:cNvPr descr="Professional Development Alliance logo&#10;" id="251" name="Google Shape;251;p53"/>
          <p:cNvPicPr preferRelativeResize="0"/>
          <p:nvPr/>
        </p:nvPicPr>
        <p:blipFill>
          <a:blip r:embed="rId6">
            <a:alphaModFix/>
          </a:blip>
          <a:stretch>
            <a:fillRect/>
          </a:stretch>
        </p:blipFill>
        <p:spPr>
          <a:xfrm>
            <a:off x="650800" y="3069475"/>
            <a:ext cx="4113925" cy="1680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54"/>
          <p:cNvSpPr txBox="1"/>
          <p:nvPr>
            <p:ph type="title"/>
          </p:nvPr>
        </p:nvSpPr>
        <p:spPr>
          <a:xfrm>
            <a:off x="469100" y="104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How to bring this all together?</a:t>
            </a:r>
            <a:endParaRPr sz="3000"/>
          </a:p>
        </p:txBody>
      </p:sp>
      <p:sp>
        <p:nvSpPr>
          <p:cNvPr id="257" name="Google Shape;257;p54"/>
          <p:cNvSpPr txBox="1"/>
          <p:nvPr>
            <p:ph idx="1" type="body"/>
          </p:nvPr>
        </p:nvSpPr>
        <p:spPr>
          <a:xfrm>
            <a:off x="311700" y="1075500"/>
            <a:ext cx="4625100" cy="377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
        <p:nvSpPr>
          <p:cNvPr id="258" name="Google Shape;258;p5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descr="confused people saying 'that's a lot!'" id="259" name="Google Shape;259;p54"/>
          <p:cNvPicPr preferRelativeResize="0"/>
          <p:nvPr/>
        </p:nvPicPr>
        <p:blipFill>
          <a:blip r:embed="rId3">
            <a:alphaModFix/>
          </a:blip>
          <a:stretch>
            <a:fillRect/>
          </a:stretch>
        </p:blipFill>
        <p:spPr>
          <a:xfrm>
            <a:off x="821150" y="1193638"/>
            <a:ext cx="3407425" cy="3407425"/>
          </a:xfrm>
          <a:prstGeom prst="rect">
            <a:avLst/>
          </a:prstGeom>
          <a:noFill/>
          <a:ln>
            <a:noFill/>
          </a:ln>
        </p:spPr>
      </p:pic>
      <p:sp>
        <p:nvSpPr>
          <p:cNvPr id="260" name="Google Shape;260;p54"/>
          <p:cNvSpPr txBox="1"/>
          <p:nvPr/>
        </p:nvSpPr>
        <p:spPr>
          <a:xfrm>
            <a:off x="4350200" y="864000"/>
            <a:ext cx="4496100" cy="369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424242"/>
                </a:solidFill>
                <a:latin typeface="Lato"/>
                <a:ea typeface="Lato"/>
                <a:cs typeface="Lato"/>
                <a:sym typeface="Lato"/>
              </a:rPr>
              <a:t>All of these groups came together to decide how best to feature all of these opportunities and create new ones.</a:t>
            </a:r>
            <a:endParaRPr sz="1700"/>
          </a:p>
          <a:p>
            <a:pPr indent="-333375" lvl="0" marL="457200" rtl="0" algn="l">
              <a:lnSpc>
                <a:spcPct val="115000"/>
              </a:lnSpc>
              <a:spcBef>
                <a:spcPts val="160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4"/>
              </a:rPr>
              <a:t>State Library Services</a:t>
            </a:r>
            <a:r>
              <a:rPr lang="en" sz="1650">
                <a:solidFill>
                  <a:schemeClr val="dk1"/>
                </a:solidFill>
                <a:latin typeface="Lato"/>
                <a:ea typeface="Lato"/>
                <a:cs typeface="Lato"/>
                <a:sym typeface="Lato"/>
              </a:rPr>
              <a:t> </a:t>
            </a:r>
            <a:endParaRPr sz="1650">
              <a:solidFill>
                <a:schemeClr val="dk1"/>
              </a:solidFill>
              <a:latin typeface="Lato"/>
              <a:ea typeface="Lato"/>
              <a:cs typeface="Lato"/>
              <a:sym typeface="Lato"/>
            </a:endParaRPr>
          </a:p>
          <a:p>
            <a:pPr indent="-333375" lvl="0" marL="457200" rtl="0" algn="l">
              <a:lnSpc>
                <a:spcPct val="115000"/>
              </a:lnSpc>
              <a:spcBef>
                <a:spcPts val="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5"/>
              </a:rPr>
              <a:t>Multicounty Multitype Library Systems</a:t>
            </a:r>
            <a:endParaRPr sz="1650" u="sng">
              <a:solidFill>
                <a:schemeClr val="hlink"/>
              </a:solidFill>
              <a:latin typeface="Lato"/>
              <a:ea typeface="Lato"/>
              <a:cs typeface="Lato"/>
              <a:sym typeface="Lato"/>
            </a:endParaRPr>
          </a:p>
          <a:p>
            <a:pPr indent="-333375" lvl="0" marL="457200" rtl="0" algn="l">
              <a:lnSpc>
                <a:spcPct val="115000"/>
              </a:lnSpc>
              <a:spcBef>
                <a:spcPts val="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6"/>
              </a:rPr>
              <a:t>Council of Regional Public Library System Administrators</a:t>
            </a:r>
            <a:r>
              <a:rPr lang="en" sz="1650">
                <a:solidFill>
                  <a:schemeClr val="dk1"/>
                </a:solidFill>
                <a:latin typeface="Lato"/>
                <a:ea typeface="Lato"/>
                <a:cs typeface="Lato"/>
                <a:sym typeface="Lato"/>
              </a:rPr>
              <a:t> </a:t>
            </a:r>
            <a:endParaRPr sz="1650">
              <a:solidFill>
                <a:schemeClr val="dk1"/>
              </a:solidFill>
              <a:latin typeface="Lato"/>
              <a:ea typeface="Lato"/>
              <a:cs typeface="Lato"/>
              <a:sym typeface="Lato"/>
            </a:endParaRPr>
          </a:p>
          <a:p>
            <a:pPr indent="-333375" lvl="0" marL="457200" rtl="0" algn="l">
              <a:lnSpc>
                <a:spcPct val="115000"/>
              </a:lnSpc>
              <a:spcBef>
                <a:spcPts val="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7"/>
              </a:rPr>
              <a:t>Minitex</a:t>
            </a:r>
            <a:r>
              <a:rPr lang="en" sz="1650">
                <a:solidFill>
                  <a:schemeClr val="dk1"/>
                </a:solidFill>
                <a:latin typeface="Lato"/>
                <a:ea typeface="Lato"/>
                <a:cs typeface="Lato"/>
                <a:sym typeface="Lato"/>
              </a:rPr>
              <a:t> </a:t>
            </a:r>
            <a:endParaRPr sz="1650">
              <a:solidFill>
                <a:schemeClr val="dk1"/>
              </a:solidFill>
              <a:latin typeface="Lato"/>
              <a:ea typeface="Lato"/>
              <a:cs typeface="Lato"/>
              <a:sym typeface="Lato"/>
            </a:endParaRPr>
          </a:p>
          <a:p>
            <a:pPr indent="-333375" lvl="0" marL="457200" rtl="0" algn="l">
              <a:lnSpc>
                <a:spcPct val="115000"/>
              </a:lnSpc>
              <a:spcBef>
                <a:spcPts val="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8"/>
              </a:rPr>
              <a:t>Minnesota Library Association</a:t>
            </a:r>
            <a:r>
              <a:rPr lang="en" sz="1650">
                <a:solidFill>
                  <a:schemeClr val="dk1"/>
                </a:solidFill>
                <a:latin typeface="Lato"/>
                <a:ea typeface="Lato"/>
                <a:cs typeface="Lato"/>
                <a:sym typeface="Lato"/>
              </a:rPr>
              <a:t> </a:t>
            </a:r>
            <a:endParaRPr sz="1650">
              <a:solidFill>
                <a:schemeClr val="dk1"/>
              </a:solidFill>
              <a:latin typeface="Lato"/>
              <a:ea typeface="Lato"/>
              <a:cs typeface="Lato"/>
              <a:sym typeface="Lato"/>
            </a:endParaRPr>
          </a:p>
          <a:p>
            <a:pPr indent="-333375" lvl="0" marL="457200" rtl="0" algn="l">
              <a:lnSpc>
                <a:spcPct val="115000"/>
              </a:lnSpc>
              <a:spcBef>
                <a:spcPts val="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9"/>
              </a:rPr>
              <a:t>MNPALS</a:t>
            </a:r>
            <a:endParaRPr sz="1650" u="sng">
              <a:solidFill>
                <a:schemeClr val="hlink"/>
              </a:solidFill>
              <a:latin typeface="Lato"/>
              <a:ea typeface="Lato"/>
              <a:cs typeface="Lato"/>
              <a:sym typeface="Lato"/>
            </a:endParaRPr>
          </a:p>
          <a:p>
            <a:pPr indent="-333375" lvl="0" marL="457200" rtl="0" algn="l">
              <a:lnSpc>
                <a:spcPct val="115000"/>
              </a:lnSpc>
              <a:spcBef>
                <a:spcPts val="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10"/>
              </a:rPr>
              <a:t>St. Catherine University MLIS program</a:t>
            </a:r>
            <a:r>
              <a:rPr lang="en" sz="1650">
                <a:solidFill>
                  <a:schemeClr val="dk1"/>
                </a:solidFill>
                <a:latin typeface="Lato"/>
                <a:ea typeface="Lato"/>
                <a:cs typeface="Lato"/>
                <a:sym typeface="Lato"/>
              </a:rPr>
              <a:t> </a:t>
            </a:r>
            <a:endParaRPr sz="1650">
              <a:solidFill>
                <a:schemeClr val="dk1"/>
              </a:solidFill>
              <a:latin typeface="Lato"/>
              <a:ea typeface="Lato"/>
              <a:cs typeface="Lato"/>
              <a:sym typeface="Lato"/>
            </a:endParaRPr>
          </a:p>
          <a:p>
            <a:pPr indent="-333375" lvl="0" marL="457200" rtl="0" algn="l">
              <a:lnSpc>
                <a:spcPct val="115000"/>
              </a:lnSpc>
              <a:spcBef>
                <a:spcPts val="0"/>
              </a:spcBef>
              <a:spcAft>
                <a:spcPts val="0"/>
              </a:spcAft>
              <a:buClr>
                <a:schemeClr val="dk1"/>
              </a:buClr>
              <a:buSzPts val="1650"/>
              <a:buFont typeface="Lato"/>
              <a:buChar char="★"/>
            </a:pPr>
            <a:r>
              <a:rPr lang="en" sz="1650" u="sng">
                <a:solidFill>
                  <a:schemeClr val="hlink"/>
                </a:solidFill>
                <a:latin typeface="Lato"/>
                <a:ea typeface="Lato"/>
                <a:cs typeface="Lato"/>
                <a:sym typeface="Lato"/>
                <a:hlinkClick r:id="rId11"/>
              </a:rPr>
              <a:t>Minneapolis College LIT program</a:t>
            </a:r>
            <a:r>
              <a:rPr lang="en" sz="1650">
                <a:solidFill>
                  <a:schemeClr val="dk1"/>
                </a:solidFill>
                <a:latin typeface="Lato"/>
                <a:ea typeface="Lato"/>
                <a:cs typeface="Lato"/>
                <a:sym typeface="Lato"/>
              </a:rPr>
              <a:t> </a:t>
            </a:r>
            <a:endParaRPr sz="1650">
              <a:solidFill>
                <a:schemeClr val="dk1"/>
              </a:solidFill>
              <a:latin typeface="Lato"/>
              <a:ea typeface="Lato"/>
              <a:cs typeface="Lato"/>
              <a:sym typeface="Lato"/>
            </a:endParaRPr>
          </a:p>
          <a:p>
            <a:pPr indent="0" lvl="0" marL="0" rtl="0" algn="l">
              <a:spcBef>
                <a:spcPts val="1400"/>
              </a:spcBef>
              <a:spcAft>
                <a:spcPts val="0"/>
              </a:spcAft>
              <a:buNone/>
            </a:pPr>
            <a:r>
              <a:t/>
            </a:r>
            <a:endParaRPr sz="1800">
              <a:solidFill>
                <a:srgbClr val="424242"/>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55"/>
          <p:cNvSpPr txBox="1"/>
          <p:nvPr>
            <p:ph type="title"/>
          </p:nvPr>
        </p:nvSpPr>
        <p:spPr>
          <a:xfrm>
            <a:off x="469100" y="104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solution?</a:t>
            </a:r>
            <a:endParaRPr sz="3000"/>
          </a:p>
        </p:txBody>
      </p:sp>
      <p:sp>
        <p:nvSpPr>
          <p:cNvPr id="266" name="Google Shape;266;p55"/>
          <p:cNvSpPr txBox="1"/>
          <p:nvPr>
            <p:ph idx="1" type="body"/>
          </p:nvPr>
        </p:nvSpPr>
        <p:spPr>
          <a:xfrm>
            <a:off x="311700" y="1075500"/>
            <a:ext cx="6040200" cy="377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
        <p:nvSpPr>
          <p:cNvPr id="267" name="Google Shape;267;p5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descr="Minnesota Libraries Learning Network" id="268" name="Google Shape;268;p55" title="MLLN-Logo_16-9_cmyk_FINAL2.png"/>
          <p:cNvPicPr preferRelativeResize="0"/>
          <p:nvPr/>
        </p:nvPicPr>
        <p:blipFill>
          <a:blip r:embed="rId3">
            <a:alphaModFix/>
          </a:blip>
          <a:stretch>
            <a:fillRect/>
          </a:stretch>
        </p:blipFill>
        <p:spPr>
          <a:xfrm>
            <a:off x="1728375" y="1273175"/>
            <a:ext cx="5328049" cy="2997024"/>
          </a:xfrm>
          <a:prstGeom prst="rect">
            <a:avLst/>
          </a:prstGeom>
          <a:noFill/>
          <a:ln>
            <a:noFill/>
          </a:ln>
        </p:spPr>
      </p:pic>
      <p:sp>
        <p:nvSpPr>
          <p:cNvPr id="269" name="Google Shape;269;p55"/>
          <p:cNvSpPr txBox="1"/>
          <p:nvPr/>
        </p:nvSpPr>
        <p:spPr>
          <a:xfrm>
            <a:off x="3010425" y="4026725"/>
            <a:ext cx="45138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424242"/>
                </a:solidFill>
                <a:latin typeface="Lato"/>
                <a:ea typeface="Lato"/>
                <a:cs typeface="Lato"/>
                <a:sym typeface="Lato"/>
              </a:rPr>
              <a:t>https://mlln.org</a:t>
            </a:r>
            <a:endParaRPr sz="3600">
              <a:solidFill>
                <a:srgbClr val="424242"/>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descr="MLLN Website" id="274" name="Google Shape;274;p56"/>
          <p:cNvSpPr txBox="1"/>
          <p:nvPr>
            <p:ph type="title"/>
          </p:nvPr>
        </p:nvSpPr>
        <p:spPr>
          <a:xfrm>
            <a:off x="469100" y="104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Minnesota Libraries Learning Network</a:t>
            </a:r>
            <a:endParaRPr sz="3000"/>
          </a:p>
        </p:txBody>
      </p:sp>
      <p:sp>
        <p:nvSpPr>
          <p:cNvPr id="275" name="Google Shape;275;p56"/>
          <p:cNvSpPr txBox="1"/>
          <p:nvPr>
            <p:ph idx="1" type="body"/>
          </p:nvPr>
        </p:nvSpPr>
        <p:spPr>
          <a:xfrm>
            <a:off x="311700" y="1075500"/>
            <a:ext cx="2714700" cy="265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u="sng">
                <a:solidFill>
                  <a:schemeClr val="hlink"/>
                </a:solidFill>
                <a:hlinkClick r:id="rId3"/>
              </a:rPr>
              <a:t>https://mlln.org/</a:t>
            </a:r>
            <a:endParaRPr sz="2500"/>
          </a:p>
          <a:p>
            <a:pPr indent="0" lvl="0" marL="0" rtl="0" algn="l">
              <a:spcBef>
                <a:spcPts val="1600"/>
              </a:spcBef>
              <a:spcAft>
                <a:spcPts val="1600"/>
              </a:spcAft>
              <a:buNone/>
            </a:pPr>
            <a:r>
              <a:rPr lang="en" sz="2500"/>
              <a:t>MLLN hosts a calendar that has events from ALL of these groups, as well as self paced learning in the course catalog</a:t>
            </a:r>
            <a:endParaRPr sz="2500"/>
          </a:p>
        </p:txBody>
      </p:sp>
      <p:sp>
        <p:nvSpPr>
          <p:cNvPr id="276" name="Google Shape;276;p5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descr="MLLN webpage" id="277" name="Google Shape;277;p56">
            <a:hlinkClick r:id="rId4"/>
          </p:cNvPr>
          <p:cNvPicPr preferRelativeResize="0"/>
          <p:nvPr/>
        </p:nvPicPr>
        <p:blipFill>
          <a:blip r:embed="rId5">
            <a:alphaModFix/>
          </a:blip>
          <a:stretch>
            <a:fillRect/>
          </a:stretch>
        </p:blipFill>
        <p:spPr>
          <a:xfrm>
            <a:off x="3356700" y="845738"/>
            <a:ext cx="4449326" cy="40460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7"/>
          <p:cNvSpPr txBox="1"/>
          <p:nvPr>
            <p:ph type="title"/>
          </p:nvPr>
        </p:nvSpPr>
        <p:spPr>
          <a:xfrm>
            <a:off x="311700" y="895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Demonstration</a:t>
            </a:r>
            <a:endParaRPr/>
          </a:p>
        </p:txBody>
      </p:sp>
      <p:pic>
        <p:nvPicPr>
          <p:cNvPr id="283" name="Google Shape;283;p57"/>
          <p:cNvPicPr preferRelativeResize="0"/>
          <p:nvPr/>
        </p:nvPicPr>
        <p:blipFill>
          <a:blip r:embed="rId3">
            <a:alphaModFix/>
          </a:blip>
          <a:stretch>
            <a:fillRect/>
          </a:stretch>
        </p:blipFill>
        <p:spPr>
          <a:xfrm>
            <a:off x="2507524" y="867225"/>
            <a:ext cx="4703759" cy="3918275"/>
          </a:xfrm>
          <a:prstGeom prst="rect">
            <a:avLst/>
          </a:prstGeom>
          <a:noFill/>
          <a:ln>
            <a:noFill/>
          </a:ln>
        </p:spPr>
      </p:pic>
      <p:pic>
        <p:nvPicPr>
          <p:cNvPr id="284" name="Google Shape;284;p57"/>
          <p:cNvPicPr preferRelativeResize="0"/>
          <p:nvPr/>
        </p:nvPicPr>
        <p:blipFill>
          <a:blip r:embed="rId4">
            <a:alphaModFix/>
          </a:blip>
          <a:stretch>
            <a:fillRect/>
          </a:stretch>
        </p:blipFill>
        <p:spPr>
          <a:xfrm>
            <a:off x="7798750" y="3648663"/>
            <a:ext cx="1004975" cy="1004975"/>
          </a:xfrm>
          <a:prstGeom prst="rect">
            <a:avLst/>
          </a:prstGeom>
          <a:noFill/>
          <a:ln>
            <a:noFill/>
          </a:ln>
        </p:spPr>
      </p:pic>
      <p:sp>
        <p:nvSpPr>
          <p:cNvPr id="285" name="Google Shape;285;p57"/>
          <p:cNvSpPr txBox="1"/>
          <p:nvPr/>
        </p:nvSpPr>
        <p:spPr>
          <a:xfrm>
            <a:off x="7889125" y="4653650"/>
            <a:ext cx="1195200" cy="3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Economica"/>
                <a:ea typeface="Economica"/>
                <a:cs typeface="Economica"/>
                <a:sym typeface="Economica"/>
              </a:rPr>
              <a:t>mlln.org</a:t>
            </a:r>
            <a:endParaRPr sz="1800">
              <a:solidFill>
                <a:schemeClr val="dk1"/>
              </a:solidFill>
              <a:latin typeface="Economica"/>
              <a:ea typeface="Economica"/>
              <a:cs typeface="Economica"/>
              <a:sym typeface="Economic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8"/>
          <p:cNvSpPr txBox="1"/>
          <p:nvPr>
            <p:ph type="title"/>
          </p:nvPr>
        </p:nvSpPr>
        <p:spPr>
          <a:xfrm>
            <a:off x="311700" y="895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Calendar and Professional Development Alliance</a:t>
            </a:r>
            <a:endParaRPr sz="2600"/>
          </a:p>
        </p:txBody>
      </p:sp>
      <p:pic>
        <p:nvPicPr>
          <p:cNvPr id="291" name="Google Shape;291;p58"/>
          <p:cNvPicPr preferRelativeResize="0"/>
          <p:nvPr/>
        </p:nvPicPr>
        <p:blipFill>
          <a:blip r:embed="rId3">
            <a:alphaModFix/>
          </a:blip>
          <a:stretch>
            <a:fillRect/>
          </a:stretch>
        </p:blipFill>
        <p:spPr>
          <a:xfrm>
            <a:off x="7798750" y="3648663"/>
            <a:ext cx="1004975" cy="1004975"/>
          </a:xfrm>
          <a:prstGeom prst="rect">
            <a:avLst/>
          </a:prstGeom>
          <a:noFill/>
          <a:ln>
            <a:noFill/>
          </a:ln>
        </p:spPr>
      </p:pic>
      <p:sp>
        <p:nvSpPr>
          <p:cNvPr id="292" name="Google Shape;292;p58"/>
          <p:cNvSpPr txBox="1"/>
          <p:nvPr/>
        </p:nvSpPr>
        <p:spPr>
          <a:xfrm>
            <a:off x="7889125" y="4653650"/>
            <a:ext cx="1195200" cy="3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Economica"/>
                <a:ea typeface="Economica"/>
                <a:cs typeface="Economica"/>
                <a:sym typeface="Economica"/>
              </a:rPr>
              <a:t>mlln.org</a:t>
            </a:r>
            <a:endParaRPr sz="1800">
              <a:solidFill>
                <a:schemeClr val="dk1"/>
              </a:solidFill>
              <a:latin typeface="Economica"/>
              <a:ea typeface="Economica"/>
              <a:cs typeface="Economica"/>
              <a:sym typeface="Economica"/>
            </a:endParaRPr>
          </a:p>
        </p:txBody>
      </p:sp>
      <p:pic>
        <p:nvPicPr>
          <p:cNvPr id="293" name="Google Shape;293;p58"/>
          <p:cNvPicPr preferRelativeResize="0"/>
          <p:nvPr/>
        </p:nvPicPr>
        <p:blipFill>
          <a:blip r:embed="rId4">
            <a:alphaModFix/>
          </a:blip>
          <a:stretch>
            <a:fillRect/>
          </a:stretch>
        </p:blipFill>
        <p:spPr>
          <a:xfrm>
            <a:off x="1075875" y="920825"/>
            <a:ext cx="6722865" cy="3917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59"/>
          <p:cNvSpPr txBox="1"/>
          <p:nvPr>
            <p:ph type="title"/>
          </p:nvPr>
        </p:nvSpPr>
        <p:spPr>
          <a:xfrm>
            <a:off x="161450" y="872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 Catalog</a:t>
            </a:r>
            <a:endParaRPr/>
          </a:p>
        </p:txBody>
      </p:sp>
      <p:pic>
        <p:nvPicPr>
          <p:cNvPr id="299" name="Google Shape;299;p59"/>
          <p:cNvPicPr preferRelativeResize="0"/>
          <p:nvPr/>
        </p:nvPicPr>
        <p:blipFill>
          <a:blip r:embed="rId3">
            <a:alphaModFix/>
          </a:blip>
          <a:stretch>
            <a:fillRect/>
          </a:stretch>
        </p:blipFill>
        <p:spPr>
          <a:xfrm>
            <a:off x="1742850" y="823400"/>
            <a:ext cx="6095475" cy="40152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60"/>
          <p:cNvSpPr txBox="1"/>
          <p:nvPr>
            <p:ph type="title"/>
          </p:nvPr>
        </p:nvSpPr>
        <p:spPr>
          <a:xfrm>
            <a:off x="197200" y="2017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 a Course and Enroll</a:t>
            </a:r>
            <a:endParaRPr/>
          </a:p>
        </p:txBody>
      </p:sp>
      <p:pic>
        <p:nvPicPr>
          <p:cNvPr id="305" name="Google Shape;305;p60"/>
          <p:cNvPicPr preferRelativeResize="0"/>
          <p:nvPr/>
        </p:nvPicPr>
        <p:blipFill>
          <a:blip r:embed="rId3">
            <a:alphaModFix/>
          </a:blip>
          <a:stretch>
            <a:fillRect/>
          </a:stretch>
        </p:blipFill>
        <p:spPr>
          <a:xfrm>
            <a:off x="816925" y="1574875"/>
            <a:ext cx="6416324" cy="2719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61"/>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Login/Create Account</a:t>
            </a:r>
            <a:endParaRPr/>
          </a:p>
        </p:txBody>
      </p:sp>
      <p:sp>
        <p:nvSpPr>
          <p:cNvPr id="311" name="Google Shape;311;p61"/>
          <p:cNvSpPr txBox="1"/>
          <p:nvPr/>
        </p:nvSpPr>
        <p:spPr>
          <a:xfrm>
            <a:off x="2282425" y="1445275"/>
            <a:ext cx="2876100" cy="17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 </a:t>
            </a:r>
            <a:endParaRPr sz="1800">
              <a:solidFill>
                <a:schemeClr val="dk2"/>
              </a:solidFill>
            </a:endParaRPr>
          </a:p>
        </p:txBody>
      </p:sp>
      <p:sp>
        <p:nvSpPr>
          <p:cNvPr id="312" name="Google Shape;312;p61"/>
          <p:cNvSpPr/>
          <p:nvPr/>
        </p:nvSpPr>
        <p:spPr>
          <a:xfrm>
            <a:off x="3098100" y="2657650"/>
            <a:ext cx="1967700" cy="271800"/>
          </a:xfrm>
          <a:prstGeom prst="rightArrow">
            <a:avLst>
              <a:gd fmla="val 50000" name="adj1"/>
              <a:gd fmla="val 50000" name="adj2"/>
            </a:avLst>
          </a:prstGeom>
          <a:solidFill>
            <a:srgbClr val="E691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13" name="Google Shape;313;p61"/>
          <p:cNvPicPr preferRelativeResize="0"/>
          <p:nvPr/>
        </p:nvPicPr>
        <p:blipFill>
          <a:blip r:embed="rId3">
            <a:alphaModFix/>
          </a:blip>
          <a:stretch>
            <a:fillRect/>
          </a:stretch>
        </p:blipFill>
        <p:spPr>
          <a:xfrm>
            <a:off x="5290975" y="1154988"/>
            <a:ext cx="3680674" cy="327713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62"/>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Confirmation Email with link to course</a:t>
            </a:r>
            <a:endParaRPr/>
          </a:p>
        </p:txBody>
      </p:sp>
      <p:sp>
        <p:nvSpPr>
          <p:cNvPr id="319" name="Google Shape;319;p62"/>
          <p:cNvSpPr txBox="1"/>
          <p:nvPr/>
        </p:nvSpPr>
        <p:spPr>
          <a:xfrm>
            <a:off x="2282425" y="1445275"/>
            <a:ext cx="2876100" cy="17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 </a:t>
            </a:r>
            <a:endParaRPr sz="1800">
              <a:solidFill>
                <a:schemeClr val="dk2"/>
              </a:solidFill>
            </a:endParaRPr>
          </a:p>
        </p:txBody>
      </p:sp>
      <p:sp>
        <p:nvSpPr>
          <p:cNvPr id="320" name="Google Shape;320;p62"/>
          <p:cNvSpPr/>
          <p:nvPr/>
        </p:nvSpPr>
        <p:spPr>
          <a:xfrm>
            <a:off x="1563025" y="2631075"/>
            <a:ext cx="1967700" cy="271800"/>
          </a:xfrm>
          <a:prstGeom prst="rightArrow">
            <a:avLst>
              <a:gd fmla="val 50000" name="adj1"/>
              <a:gd fmla="val 50000" name="adj2"/>
            </a:avLst>
          </a:prstGeom>
          <a:solidFill>
            <a:srgbClr val="E691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21" name="Google Shape;321;p62"/>
          <p:cNvPicPr preferRelativeResize="0"/>
          <p:nvPr/>
        </p:nvPicPr>
        <p:blipFill>
          <a:blip r:embed="rId3">
            <a:alphaModFix/>
          </a:blip>
          <a:stretch>
            <a:fillRect/>
          </a:stretch>
        </p:blipFill>
        <p:spPr>
          <a:xfrm>
            <a:off x="4088175" y="1346150"/>
            <a:ext cx="3680676" cy="339899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63"/>
          <p:cNvSpPr txBox="1"/>
          <p:nvPr>
            <p:ph type="title"/>
          </p:nvPr>
        </p:nvSpPr>
        <p:spPr>
          <a:xfrm>
            <a:off x="240150" y="1133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 to Course, complete requirements </a:t>
            </a:r>
            <a:endParaRPr/>
          </a:p>
        </p:txBody>
      </p:sp>
      <p:pic>
        <p:nvPicPr>
          <p:cNvPr id="327" name="Google Shape;327;p63"/>
          <p:cNvPicPr preferRelativeResize="0"/>
          <p:nvPr/>
        </p:nvPicPr>
        <p:blipFill>
          <a:blip r:embed="rId3">
            <a:alphaModFix/>
          </a:blip>
          <a:stretch>
            <a:fillRect/>
          </a:stretch>
        </p:blipFill>
        <p:spPr>
          <a:xfrm>
            <a:off x="1627675" y="686075"/>
            <a:ext cx="5569343" cy="4152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64"/>
          <p:cNvSpPr txBox="1"/>
          <p:nvPr>
            <p:ph type="title"/>
          </p:nvPr>
        </p:nvSpPr>
        <p:spPr>
          <a:xfrm>
            <a:off x="190075" y="1373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Upon Completion, Certificate Email</a:t>
            </a:r>
            <a:endParaRPr/>
          </a:p>
        </p:txBody>
      </p:sp>
      <p:pic>
        <p:nvPicPr>
          <p:cNvPr id="333" name="Google Shape;333;p64"/>
          <p:cNvPicPr preferRelativeResize="0"/>
          <p:nvPr/>
        </p:nvPicPr>
        <p:blipFill>
          <a:blip r:embed="rId3">
            <a:alphaModFix/>
          </a:blip>
          <a:stretch>
            <a:fillRect/>
          </a:stretch>
        </p:blipFill>
        <p:spPr>
          <a:xfrm>
            <a:off x="1508050" y="789350"/>
            <a:ext cx="5022064" cy="41286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5"/>
          <p:cNvSpPr txBox="1"/>
          <p:nvPr>
            <p:ph type="title"/>
          </p:nvPr>
        </p:nvSpPr>
        <p:spPr>
          <a:xfrm>
            <a:off x="190075" y="1373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 Dashboard </a:t>
            </a:r>
            <a:endParaRPr/>
          </a:p>
        </p:txBody>
      </p:sp>
      <p:pic>
        <p:nvPicPr>
          <p:cNvPr id="339" name="Google Shape;339;p65"/>
          <p:cNvPicPr preferRelativeResize="0"/>
          <p:nvPr/>
        </p:nvPicPr>
        <p:blipFill>
          <a:blip r:embed="rId3">
            <a:alphaModFix/>
          </a:blip>
          <a:stretch>
            <a:fillRect/>
          </a:stretch>
        </p:blipFill>
        <p:spPr>
          <a:xfrm>
            <a:off x="471375" y="917050"/>
            <a:ext cx="5108174" cy="3396224"/>
          </a:xfrm>
          <a:prstGeom prst="rect">
            <a:avLst/>
          </a:prstGeom>
          <a:noFill/>
          <a:ln>
            <a:noFill/>
          </a:ln>
        </p:spPr>
      </p:pic>
      <p:pic>
        <p:nvPicPr>
          <p:cNvPr id="340" name="Google Shape;340;p65"/>
          <p:cNvPicPr preferRelativeResize="0"/>
          <p:nvPr/>
        </p:nvPicPr>
        <p:blipFill>
          <a:blip r:embed="rId4">
            <a:alphaModFix/>
          </a:blip>
          <a:stretch>
            <a:fillRect/>
          </a:stretch>
        </p:blipFill>
        <p:spPr>
          <a:xfrm>
            <a:off x="5167074" y="2025375"/>
            <a:ext cx="3259652" cy="2521543"/>
          </a:xfrm>
          <a:prstGeom prst="rect">
            <a:avLst/>
          </a:prstGeom>
          <a:noFill/>
          <a:ln>
            <a:noFill/>
          </a:ln>
        </p:spPr>
      </p:pic>
      <p:sp>
        <p:nvSpPr>
          <p:cNvPr id="341" name="Google Shape;341;p65"/>
          <p:cNvSpPr/>
          <p:nvPr/>
        </p:nvSpPr>
        <p:spPr>
          <a:xfrm>
            <a:off x="4400450" y="1574950"/>
            <a:ext cx="883800" cy="4038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42" name="Google Shape;342;p65"/>
          <p:cNvSpPr/>
          <p:nvPr/>
        </p:nvSpPr>
        <p:spPr>
          <a:xfrm>
            <a:off x="359650" y="1574950"/>
            <a:ext cx="1913100" cy="4038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43" name="Google Shape;343;p65"/>
          <p:cNvSpPr/>
          <p:nvPr/>
        </p:nvSpPr>
        <p:spPr>
          <a:xfrm rot="2383542">
            <a:off x="5053902" y="2025498"/>
            <a:ext cx="936924" cy="170853"/>
          </a:xfrm>
          <a:prstGeom prst="rightArrow">
            <a:avLst>
              <a:gd fmla="val 50000" name="adj1"/>
              <a:gd fmla="val 50000" name="adj2"/>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66"/>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Coming Soon </a:t>
            </a:r>
            <a:endParaRPr/>
          </a:p>
        </p:txBody>
      </p:sp>
      <p:sp>
        <p:nvSpPr>
          <p:cNvPr id="349" name="Google Shape;349;p66"/>
          <p:cNvSpPr txBox="1"/>
          <p:nvPr>
            <p:ph idx="1" type="body"/>
          </p:nvPr>
        </p:nvSpPr>
        <p:spPr>
          <a:xfrm>
            <a:off x="236275" y="803975"/>
            <a:ext cx="8520600" cy="377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Cohorts for Long Courses </a:t>
            </a:r>
            <a:endParaRPr/>
          </a:p>
          <a:p>
            <a:pPr indent="0" lvl="0" marL="0" rtl="0" algn="l">
              <a:spcBef>
                <a:spcPts val="1600"/>
              </a:spcBef>
              <a:spcAft>
                <a:spcPts val="1600"/>
              </a:spcAft>
              <a:buNone/>
            </a:pPr>
            <a:r>
              <a:rPr lang="en"/>
              <a:t>One Shot Courses on mlln.org:  No login, Webinar or tutorial, handouts, certificate of completion  </a:t>
            </a:r>
            <a:endParaRPr/>
          </a:p>
        </p:txBody>
      </p:sp>
      <p:pic>
        <p:nvPicPr>
          <p:cNvPr id="350" name="Google Shape;350;p66"/>
          <p:cNvPicPr preferRelativeResize="0"/>
          <p:nvPr/>
        </p:nvPicPr>
        <p:blipFill>
          <a:blip r:embed="rId3">
            <a:alphaModFix/>
          </a:blip>
          <a:stretch>
            <a:fillRect/>
          </a:stretch>
        </p:blipFill>
        <p:spPr>
          <a:xfrm>
            <a:off x="1831700" y="1855675"/>
            <a:ext cx="6294998" cy="3125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67"/>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           How can you get involved?</a:t>
            </a:r>
            <a:endParaRPr/>
          </a:p>
        </p:txBody>
      </p:sp>
      <p:pic>
        <p:nvPicPr>
          <p:cNvPr id="356" name="Google Shape;356;p67"/>
          <p:cNvPicPr preferRelativeResize="0"/>
          <p:nvPr/>
        </p:nvPicPr>
        <p:blipFill>
          <a:blip r:embed="rId3">
            <a:alphaModFix/>
          </a:blip>
          <a:stretch>
            <a:fillRect/>
          </a:stretch>
        </p:blipFill>
        <p:spPr>
          <a:xfrm>
            <a:off x="7798750" y="3648663"/>
            <a:ext cx="1004975" cy="1004975"/>
          </a:xfrm>
          <a:prstGeom prst="rect">
            <a:avLst/>
          </a:prstGeom>
          <a:noFill/>
          <a:ln>
            <a:noFill/>
          </a:ln>
        </p:spPr>
      </p:pic>
      <p:sp>
        <p:nvSpPr>
          <p:cNvPr id="357" name="Google Shape;357;p67"/>
          <p:cNvSpPr txBox="1"/>
          <p:nvPr/>
        </p:nvSpPr>
        <p:spPr>
          <a:xfrm>
            <a:off x="7889125" y="4653650"/>
            <a:ext cx="1195200" cy="3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Economica"/>
                <a:ea typeface="Economica"/>
                <a:cs typeface="Economica"/>
                <a:sym typeface="Economica"/>
              </a:rPr>
              <a:t>mlln.org</a:t>
            </a:r>
            <a:endParaRPr sz="1800">
              <a:solidFill>
                <a:schemeClr val="dk1"/>
              </a:solidFill>
              <a:latin typeface="Economica"/>
              <a:ea typeface="Economica"/>
              <a:cs typeface="Economica"/>
              <a:sym typeface="Economic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8"/>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Sponsor a Cohort!</a:t>
            </a:r>
            <a:endParaRPr/>
          </a:p>
        </p:txBody>
      </p:sp>
      <p:pic>
        <p:nvPicPr>
          <p:cNvPr id="363" name="Google Shape;363;p68"/>
          <p:cNvPicPr preferRelativeResize="0"/>
          <p:nvPr/>
        </p:nvPicPr>
        <p:blipFill>
          <a:blip r:embed="rId3">
            <a:alphaModFix/>
          </a:blip>
          <a:stretch>
            <a:fillRect/>
          </a:stretch>
        </p:blipFill>
        <p:spPr>
          <a:xfrm>
            <a:off x="1552975" y="867550"/>
            <a:ext cx="6038053" cy="4175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69"/>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Submit a Proposal!</a:t>
            </a:r>
            <a:endParaRPr/>
          </a:p>
        </p:txBody>
      </p:sp>
      <p:pic>
        <p:nvPicPr>
          <p:cNvPr id="369" name="Google Shape;369;p69"/>
          <p:cNvPicPr preferRelativeResize="0"/>
          <p:nvPr/>
        </p:nvPicPr>
        <p:blipFill>
          <a:blip r:embed="rId3">
            <a:alphaModFix/>
          </a:blip>
          <a:stretch>
            <a:fillRect/>
          </a:stretch>
        </p:blipFill>
        <p:spPr>
          <a:xfrm>
            <a:off x="1140752" y="923700"/>
            <a:ext cx="5630075" cy="4219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70"/>
          <p:cNvSpPr txBox="1"/>
          <p:nvPr>
            <p:ph type="title"/>
          </p:nvPr>
        </p:nvSpPr>
        <p:spPr>
          <a:xfrm>
            <a:off x="311700" y="9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Submit a Proposal!</a:t>
            </a:r>
            <a:endParaRPr/>
          </a:p>
        </p:txBody>
      </p:sp>
      <p:pic>
        <p:nvPicPr>
          <p:cNvPr id="375" name="Google Shape;375;p70">
            <a:hlinkClick r:id="rId3"/>
          </p:cNvPr>
          <p:cNvPicPr preferRelativeResize="0"/>
          <p:nvPr/>
        </p:nvPicPr>
        <p:blipFill>
          <a:blip r:embed="rId4">
            <a:alphaModFix/>
          </a:blip>
          <a:stretch>
            <a:fillRect/>
          </a:stretch>
        </p:blipFill>
        <p:spPr>
          <a:xfrm>
            <a:off x="1616975" y="745500"/>
            <a:ext cx="5336106" cy="41758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71"/>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What topics do you have in mind and how will we decide what comes next?</a:t>
            </a:r>
            <a:endParaRPr/>
          </a:p>
        </p:txBody>
      </p:sp>
      <p:pic>
        <p:nvPicPr>
          <p:cNvPr id="381" name="Google Shape;381;p71"/>
          <p:cNvPicPr preferRelativeResize="0"/>
          <p:nvPr/>
        </p:nvPicPr>
        <p:blipFill>
          <a:blip r:embed="rId3">
            <a:alphaModFix/>
          </a:blip>
          <a:stretch>
            <a:fillRect/>
          </a:stretch>
        </p:blipFill>
        <p:spPr>
          <a:xfrm>
            <a:off x="7798750" y="3648663"/>
            <a:ext cx="1004975" cy="1004975"/>
          </a:xfrm>
          <a:prstGeom prst="rect">
            <a:avLst/>
          </a:prstGeom>
          <a:noFill/>
          <a:ln>
            <a:noFill/>
          </a:ln>
        </p:spPr>
      </p:pic>
      <p:sp>
        <p:nvSpPr>
          <p:cNvPr id="382" name="Google Shape;382;p71"/>
          <p:cNvSpPr txBox="1"/>
          <p:nvPr/>
        </p:nvSpPr>
        <p:spPr>
          <a:xfrm>
            <a:off x="7889125" y="4653650"/>
            <a:ext cx="1195200" cy="3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Economica"/>
                <a:ea typeface="Economica"/>
                <a:cs typeface="Economica"/>
                <a:sym typeface="Economica"/>
              </a:rPr>
              <a:t>mlln.org</a:t>
            </a:r>
            <a:endParaRPr sz="1800">
              <a:solidFill>
                <a:schemeClr val="dk1"/>
              </a:solidFill>
              <a:latin typeface="Economica"/>
              <a:ea typeface="Economica"/>
              <a:cs typeface="Economica"/>
              <a:sym typeface="Economic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descr="MLLN Website" id="387" name="Google Shape;387;p72"/>
          <p:cNvSpPr txBox="1"/>
          <p:nvPr>
            <p:ph type="title"/>
          </p:nvPr>
        </p:nvSpPr>
        <p:spPr>
          <a:xfrm>
            <a:off x="469100" y="104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Add the MLLN Calendar to your own!</a:t>
            </a:r>
            <a:endParaRPr sz="3000"/>
          </a:p>
        </p:txBody>
      </p:sp>
      <p:sp>
        <p:nvSpPr>
          <p:cNvPr id="388" name="Google Shape;388;p72"/>
          <p:cNvSpPr txBox="1"/>
          <p:nvPr>
            <p:ph idx="1" type="body"/>
          </p:nvPr>
        </p:nvSpPr>
        <p:spPr>
          <a:xfrm>
            <a:off x="4572000" y="1454275"/>
            <a:ext cx="3840900" cy="26523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2500" u="sng">
                <a:solidFill>
                  <a:schemeClr val="hlink"/>
                </a:solidFill>
                <a:hlinkClick r:id="rId3"/>
              </a:rPr>
              <a:t>MLLN iCal </a:t>
            </a:r>
            <a:r>
              <a:rPr lang="en" sz="2500" u="sng">
                <a:solidFill>
                  <a:schemeClr val="hlink"/>
                </a:solidFill>
                <a:hlinkClick r:id="rId4"/>
              </a:rPr>
              <a:t> Link</a:t>
            </a:r>
            <a:endParaRPr/>
          </a:p>
          <a:p>
            <a:pPr indent="0" lvl="0" marL="457200" rtl="0" algn="l">
              <a:spcBef>
                <a:spcPts val="1600"/>
              </a:spcBef>
              <a:spcAft>
                <a:spcPts val="0"/>
              </a:spcAft>
              <a:buNone/>
            </a:pPr>
            <a:r>
              <a:rPr i="1" lang="en" sz="1700" u="sng">
                <a:solidFill>
                  <a:schemeClr val="hlink"/>
                </a:solidFill>
                <a:hlinkClick r:id="rId5"/>
              </a:rPr>
              <a:t>How to add iCal calendar to Google Calendar</a:t>
            </a:r>
            <a:endParaRPr i="1" sz="1700"/>
          </a:p>
          <a:p>
            <a:pPr indent="0" lvl="0" marL="457200" rtl="0" algn="l">
              <a:spcBef>
                <a:spcPts val="1600"/>
              </a:spcBef>
              <a:spcAft>
                <a:spcPts val="0"/>
              </a:spcAft>
              <a:buNone/>
            </a:pPr>
            <a:r>
              <a:rPr i="1" lang="en" sz="1700" u="sng">
                <a:solidFill>
                  <a:schemeClr val="hlink"/>
                </a:solidFill>
                <a:hlinkClick r:id="rId6"/>
              </a:rPr>
              <a:t>How to add iCal calendar to Outlook calendar</a:t>
            </a:r>
            <a:endParaRPr i="1" sz="1700"/>
          </a:p>
          <a:p>
            <a:pPr indent="0" lvl="0" marL="457200" rtl="0" algn="l">
              <a:spcBef>
                <a:spcPts val="1600"/>
              </a:spcBef>
              <a:spcAft>
                <a:spcPts val="1600"/>
              </a:spcAft>
              <a:buNone/>
            </a:pPr>
            <a:r>
              <a:t/>
            </a:r>
            <a:endParaRPr sz="2500"/>
          </a:p>
        </p:txBody>
      </p:sp>
      <p:sp>
        <p:nvSpPr>
          <p:cNvPr id="389" name="Google Shape;389;p7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descr="plus sign and a calendar with MLLN logo" id="390" name="Google Shape;390;p72"/>
          <p:cNvPicPr preferRelativeResize="0"/>
          <p:nvPr/>
        </p:nvPicPr>
        <p:blipFill>
          <a:blip r:embed="rId7">
            <a:alphaModFix/>
          </a:blip>
          <a:stretch>
            <a:fillRect/>
          </a:stretch>
        </p:blipFill>
        <p:spPr>
          <a:xfrm>
            <a:off x="152400" y="829550"/>
            <a:ext cx="4161550" cy="4161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descr="MLLN Website" id="395" name="Google Shape;395;p73"/>
          <p:cNvSpPr txBox="1"/>
          <p:nvPr>
            <p:ph type="title"/>
          </p:nvPr>
        </p:nvSpPr>
        <p:spPr>
          <a:xfrm>
            <a:off x="469100" y="1044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Follow Newsletters and Updates</a:t>
            </a:r>
            <a:endParaRPr sz="3000"/>
          </a:p>
        </p:txBody>
      </p:sp>
      <p:sp>
        <p:nvSpPr>
          <p:cNvPr id="396" name="Google Shape;396;p73"/>
          <p:cNvSpPr txBox="1"/>
          <p:nvPr>
            <p:ph idx="1" type="body"/>
          </p:nvPr>
        </p:nvSpPr>
        <p:spPr>
          <a:xfrm>
            <a:off x="4572000" y="1454275"/>
            <a:ext cx="3840900" cy="2652300"/>
          </a:xfrm>
          <a:prstGeom prst="rect">
            <a:avLst/>
          </a:prstGeom>
        </p:spPr>
        <p:txBody>
          <a:bodyPr anchorCtr="0" anchor="t" bIns="91425" lIns="91425" spcFirstLastPara="1" rIns="91425" wrap="square" tIns="91425">
            <a:noAutofit/>
          </a:bodyPr>
          <a:lstStyle/>
          <a:p>
            <a:pPr indent="-387350" lvl="0" marL="457200" rtl="0" algn="l">
              <a:spcBef>
                <a:spcPts val="0"/>
              </a:spcBef>
              <a:spcAft>
                <a:spcPts val="0"/>
              </a:spcAft>
              <a:buSzPts val="2500"/>
              <a:buChar char="★"/>
            </a:pPr>
            <a:r>
              <a:rPr lang="en" sz="2500"/>
              <a:t>Minitex Messenger</a:t>
            </a:r>
            <a:endParaRPr sz="2500"/>
          </a:p>
          <a:p>
            <a:pPr indent="-387350" lvl="0" marL="457200" rtl="0" algn="l">
              <a:spcBef>
                <a:spcPts val="0"/>
              </a:spcBef>
              <a:spcAft>
                <a:spcPts val="0"/>
              </a:spcAft>
              <a:buSzPts val="2500"/>
              <a:buChar char="★"/>
            </a:pPr>
            <a:r>
              <a:rPr lang="en" sz="2500"/>
              <a:t>State Library Services</a:t>
            </a:r>
            <a:endParaRPr sz="2500"/>
          </a:p>
          <a:p>
            <a:pPr indent="-387350" lvl="0" marL="457200" rtl="0" algn="l">
              <a:spcBef>
                <a:spcPts val="0"/>
              </a:spcBef>
              <a:spcAft>
                <a:spcPts val="0"/>
              </a:spcAft>
              <a:buSzPts val="2500"/>
              <a:buChar char="★"/>
            </a:pPr>
            <a:r>
              <a:rPr lang="en" sz="2500"/>
              <a:t>Your local MCMT (MN)</a:t>
            </a:r>
            <a:endParaRPr sz="2500"/>
          </a:p>
        </p:txBody>
      </p:sp>
      <p:sp>
        <p:nvSpPr>
          <p:cNvPr id="397" name="Google Shape;397;p7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descr="newsletter image with a follow button " id="398" name="Google Shape;398;p73"/>
          <p:cNvPicPr preferRelativeResize="0"/>
          <p:nvPr/>
        </p:nvPicPr>
        <p:blipFill>
          <a:blip r:embed="rId3">
            <a:alphaModFix/>
          </a:blip>
          <a:stretch>
            <a:fillRect/>
          </a:stretch>
        </p:blipFill>
        <p:spPr>
          <a:xfrm>
            <a:off x="152400" y="829550"/>
            <a:ext cx="4161550" cy="4161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74"/>
          <p:cNvSpPr txBox="1"/>
          <p:nvPr>
            <p:ph type="title"/>
          </p:nvPr>
        </p:nvSpPr>
        <p:spPr>
          <a:xfrm>
            <a:off x="842475" y="695525"/>
            <a:ext cx="7186800" cy="87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700"/>
              <a:t>Thank you!</a:t>
            </a:r>
            <a:endParaRPr sz="3700"/>
          </a:p>
        </p:txBody>
      </p:sp>
      <p:sp>
        <p:nvSpPr>
          <p:cNvPr id="404" name="Google Shape;404;p74"/>
          <p:cNvSpPr txBox="1"/>
          <p:nvPr>
            <p:ph idx="1" type="subTitle"/>
          </p:nvPr>
        </p:nvSpPr>
        <p:spPr>
          <a:xfrm>
            <a:off x="842475" y="1886750"/>
            <a:ext cx="7186800" cy="1374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pic>
        <p:nvPicPr>
          <p:cNvPr descr="Minnesota Office of Higher Education logo." id="405" name="Google Shape;405;p74"/>
          <p:cNvPicPr preferRelativeResize="0"/>
          <p:nvPr/>
        </p:nvPicPr>
        <p:blipFill>
          <a:blip r:embed="rId3">
            <a:alphaModFix/>
          </a:blip>
          <a:stretch>
            <a:fillRect/>
          </a:stretch>
        </p:blipFill>
        <p:spPr>
          <a:xfrm>
            <a:off x="4142425" y="4564725"/>
            <a:ext cx="2137699" cy="229905"/>
          </a:xfrm>
          <a:prstGeom prst="rect">
            <a:avLst/>
          </a:prstGeom>
          <a:noFill/>
          <a:ln>
            <a:noFill/>
          </a:ln>
        </p:spPr>
      </p:pic>
      <p:pic>
        <p:nvPicPr>
          <p:cNvPr descr="University of Minnesota Libraries logo." id="406" name="Google Shape;406;p74"/>
          <p:cNvPicPr preferRelativeResize="0"/>
          <p:nvPr/>
        </p:nvPicPr>
        <p:blipFill>
          <a:blip r:embed="rId4">
            <a:alphaModFix/>
          </a:blip>
          <a:stretch>
            <a:fillRect/>
          </a:stretch>
        </p:blipFill>
        <p:spPr>
          <a:xfrm>
            <a:off x="6484137" y="4564725"/>
            <a:ext cx="1464163" cy="369578"/>
          </a:xfrm>
          <a:prstGeom prst="rect">
            <a:avLst/>
          </a:prstGeom>
          <a:noFill/>
          <a:ln>
            <a:noFill/>
          </a:ln>
        </p:spPr>
      </p:pic>
      <p:sp>
        <p:nvSpPr>
          <p:cNvPr id="407" name="Google Shape;407;p7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1300">
                <a:solidFill>
                  <a:srgbClr val="424242"/>
                </a:solidFill>
                <a:latin typeface="Lato"/>
                <a:ea typeface="Lato"/>
                <a:cs typeface="Lato"/>
                <a:sym typeface="Lato"/>
              </a:rPr>
              <a:t>‹#›</a:t>
            </a:fld>
            <a:endParaRPr sz="1300">
              <a:solidFill>
                <a:srgbClr val="424242"/>
              </a:solidFill>
              <a:latin typeface="Lato"/>
              <a:ea typeface="Lato"/>
              <a:cs typeface="Lato"/>
              <a:sym typeface="Lato"/>
            </a:endParaRPr>
          </a:p>
        </p:txBody>
      </p:sp>
      <p:pic>
        <p:nvPicPr>
          <p:cNvPr id="408" name="Google Shape;408;p74" title="MLLN-Logo_16-9_cmyk_FINAL2 URL.png"/>
          <p:cNvPicPr preferRelativeResize="0"/>
          <p:nvPr/>
        </p:nvPicPr>
        <p:blipFill>
          <a:blip r:embed="rId5">
            <a:alphaModFix/>
          </a:blip>
          <a:stretch>
            <a:fillRect/>
          </a:stretch>
        </p:blipFill>
        <p:spPr>
          <a:xfrm>
            <a:off x="1024566" y="3663025"/>
            <a:ext cx="2364227" cy="13748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